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8" r:id="rId2"/>
    <p:sldMasterId id="2147483700" r:id="rId3"/>
  </p:sldMasterIdLst>
  <p:notesMasterIdLst>
    <p:notesMasterId r:id="rId57"/>
  </p:notesMasterIdLst>
  <p:handoutMasterIdLst>
    <p:handoutMasterId r:id="rId58"/>
  </p:handoutMasterIdLst>
  <p:sldIdLst>
    <p:sldId id="374" r:id="rId4"/>
    <p:sldId id="407" r:id="rId5"/>
    <p:sldId id="279" r:id="rId6"/>
    <p:sldId id="397" r:id="rId7"/>
    <p:sldId id="285" r:id="rId8"/>
    <p:sldId id="286" r:id="rId9"/>
    <p:sldId id="287" r:id="rId10"/>
    <p:sldId id="288" r:id="rId11"/>
    <p:sldId id="401" r:id="rId12"/>
    <p:sldId id="402" r:id="rId13"/>
    <p:sldId id="399" r:id="rId14"/>
    <p:sldId id="393" r:id="rId15"/>
    <p:sldId id="290" r:id="rId16"/>
    <p:sldId id="289" r:id="rId17"/>
    <p:sldId id="291" r:id="rId18"/>
    <p:sldId id="296" r:id="rId19"/>
    <p:sldId id="297" r:id="rId20"/>
    <p:sldId id="392" r:id="rId21"/>
    <p:sldId id="300" r:id="rId22"/>
    <p:sldId id="411" r:id="rId23"/>
    <p:sldId id="302" r:id="rId24"/>
    <p:sldId id="304" r:id="rId25"/>
    <p:sldId id="305" r:id="rId26"/>
    <p:sldId id="306" r:id="rId27"/>
    <p:sldId id="308" r:id="rId28"/>
    <p:sldId id="309" r:id="rId29"/>
    <p:sldId id="310" r:id="rId30"/>
    <p:sldId id="307" r:id="rId31"/>
    <p:sldId id="394" r:id="rId32"/>
    <p:sldId id="413" r:id="rId33"/>
    <p:sldId id="409" r:id="rId34"/>
    <p:sldId id="314" r:id="rId35"/>
    <p:sldId id="412" r:id="rId36"/>
    <p:sldId id="410" r:id="rId37"/>
    <p:sldId id="415" r:id="rId38"/>
    <p:sldId id="416" r:id="rId39"/>
    <p:sldId id="417" r:id="rId40"/>
    <p:sldId id="418" r:id="rId41"/>
    <p:sldId id="419" r:id="rId42"/>
    <p:sldId id="420" r:id="rId43"/>
    <p:sldId id="421" r:id="rId44"/>
    <p:sldId id="422" r:id="rId45"/>
    <p:sldId id="423" r:id="rId46"/>
    <p:sldId id="424" r:id="rId47"/>
    <p:sldId id="425" r:id="rId48"/>
    <p:sldId id="395" r:id="rId49"/>
    <p:sldId id="398" r:id="rId50"/>
    <p:sldId id="406" r:id="rId51"/>
    <p:sldId id="403" r:id="rId52"/>
    <p:sldId id="404" r:id="rId53"/>
    <p:sldId id="405" r:id="rId54"/>
    <p:sldId id="408" r:id="rId55"/>
    <p:sldId id="373" r:id="rId56"/>
  </p:sldIdLst>
  <p:sldSz cx="9144000" cy="5148263"/>
  <p:notesSz cx="6858000" cy="9144000"/>
  <p:defaultTextStyle>
    <a:defPPr>
      <a:defRPr lang="en-US"/>
    </a:defPPr>
    <a:lvl1pPr algn="l" defTabSz="309604"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1pPr>
    <a:lvl2pPr marL="171473" indent="-85737" algn="l" defTabSz="309604"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2pPr>
    <a:lvl3pPr marL="342945" indent="-171473" algn="l" defTabSz="309604"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3pPr>
    <a:lvl4pPr marL="514418" indent="-257210" algn="l" defTabSz="309604"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4pPr>
    <a:lvl5pPr marL="685891" indent="-342945" algn="l" defTabSz="309604"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5pPr>
    <a:lvl6pPr marL="857365" algn="l" defTabSz="171473"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6pPr>
    <a:lvl7pPr marL="1028837" algn="l" defTabSz="171473"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7pPr>
    <a:lvl8pPr marL="1200309" algn="l" defTabSz="171473"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8pPr>
    <a:lvl9pPr marL="1371783" algn="l" defTabSz="171473"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9pPr>
  </p:defaultTextStyle>
  <p:extLst>
    <p:ext uri="{521415D9-36F7-43E2-AB2F-B90AF26B5E84}">
      <p14:sectionLst xmlns:p14="http://schemas.microsoft.com/office/powerpoint/2010/main">
        <p14:section name="Acceleratiing Synthesis" id="{84297B52-30A8-CD42-8DD8-1A476B8F0563}">
          <p14:sldIdLst>
            <p14:sldId id="374"/>
            <p14:sldId id="407"/>
          </p14:sldIdLst>
        </p14:section>
        <p14:section name="Reproducible Science" id="{7551B0BC-F745-9941-A440-3D2955F31EC8}">
          <p14:sldIdLst>
            <p14:sldId id="279"/>
            <p14:sldId id="397"/>
            <p14:sldId id="285"/>
            <p14:sldId id="286"/>
            <p14:sldId id="287"/>
            <p14:sldId id="288"/>
            <p14:sldId id="401"/>
            <p14:sldId id="402"/>
            <p14:sldId id="399"/>
          </p14:sldIdLst>
        </p14:section>
        <p14:section name="Provenance" id="{B39765C3-9B9A-B94B-A724-FC3516B333C7}">
          <p14:sldIdLst>
            <p14:sldId id="393"/>
            <p14:sldId id="290"/>
            <p14:sldId id="289"/>
            <p14:sldId id="291"/>
            <p14:sldId id="296"/>
            <p14:sldId id="297"/>
            <p14:sldId id="392"/>
            <p14:sldId id="300"/>
            <p14:sldId id="411"/>
            <p14:sldId id="302"/>
            <p14:sldId id="304"/>
            <p14:sldId id="305"/>
            <p14:sldId id="306"/>
            <p14:sldId id="308"/>
            <p14:sldId id="309"/>
            <p14:sldId id="310"/>
            <p14:sldId id="307"/>
          </p14:sldIdLst>
        </p14:section>
        <p14:section name="Citation" id="{DC4ECB97-6DC5-8E41-9813-9AFEC93ABAE6}">
          <p14:sldIdLst>
            <p14:sldId id="394"/>
            <p14:sldId id="413"/>
            <p14:sldId id="409"/>
            <p14:sldId id="314"/>
            <p14:sldId id="412"/>
            <p14:sldId id="410"/>
            <p14:sldId id="415"/>
            <p14:sldId id="416"/>
            <p14:sldId id="417"/>
            <p14:sldId id="418"/>
            <p14:sldId id="419"/>
            <p14:sldId id="420"/>
            <p14:sldId id="421"/>
            <p14:sldId id="422"/>
            <p14:sldId id="423"/>
            <p14:sldId id="424"/>
            <p14:sldId id="425"/>
          </p14:sldIdLst>
        </p14:section>
        <p14:section name="Synthesis" id="{4983CD58-7900-E64A-B39D-00E9C8DD4A8C}">
          <p14:sldIdLst>
            <p14:sldId id="395"/>
            <p14:sldId id="398"/>
            <p14:sldId id="406"/>
            <p14:sldId id="403"/>
            <p14:sldId id="404"/>
            <p14:sldId id="405"/>
            <p14:sldId id="408"/>
            <p14:sldId id="373"/>
          </p14:sldIdLst>
        </p14:section>
        <p14:section name="Spare slides" id="{77F6FD65-0B95-4046-83E2-A356DC5AA5EE}">
          <p14:sldIdLst/>
        </p14:section>
      </p14:sectionLst>
    </p:ext>
    <p:ext uri="{EFAFB233-063F-42B5-8137-9DF3F51BA10A}">
      <p15:sldGuideLst xmlns:p15="http://schemas.microsoft.com/office/powerpoint/2012/main" xmlns="">
        <p15:guide id="1" orient="horz" pos="3158" userDrawn="1">
          <p15:clr>
            <a:srgbClr val="A4A3A4"/>
          </p15:clr>
        </p15:guide>
        <p15:guide id="2" pos="2880" userDrawn="1">
          <p15:clr>
            <a:srgbClr val="A4A3A4"/>
          </p15:clr>
        </p15:guide>
        <p15:guide id="3" orient="horz" pos="1622" userDrawn="1">
          <p15:clr>
            <a:srgbClr val="A4A3A4"/>
          </p15:clr>
        </p15:guide>
        <p15:guide id="4" pos="1584" userDrawn="1">
          <p15:clr>
            <a:srgbClr val="A4A3A4"/>
          </p15:clr>
        </p15:guide>
        <p15:guide id="5" orient="horz" pos="2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B7A"/>
    <a:srgbClr val="6398A6"/>
    <a:srgbClr val="666666"/>
    <a:srgbClr val="7C8DCC"/>
    <a:srgbClr val="C1B69A"/>
    <a:srgbClr val="347098"/>
    <a:srgbClr val="D4550F"/>
    <a:srgbClr val="000000"/>
    <a:srgbClr val="A09780"/>
    <a:srgbClr val="D455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8" autoAdjust="0"/>
    <p:restoredTop sz="84035" autoAdjust="0"/>
  </p:normalViewPr>
  <p:slideViewPr>
    <p:cSldViewPr snapToGrid="0">
      <p:cViewPr varScale="1">
        <p:scale>
          <a:sx n="142" d="100"/>
          <a:sy n="142" d="100"/>
        </p:scale>
        <p:origin x="-112" y="-248"/>
      </p:cViewPr>
      <p:guideLst>
        <p:guide orient="horz" pos="3158"/>
        <p:guide orient="horz" pos="1622"/>
        <p:guide orient="horz" pos="206"/>
        <p:guide pos="2880"/>
        <p:guide pos="1584"/>
      </p:guideLst>
    </p:cSldViewPr>
  </p:slideViewPr>
  <p:outlineViewPr>
    <p:cViewPr>
      <p:scale>
        <a:sx n="33" d="100"/>
        <a:sy n="33" d="100"/>
      </p:scale>
      <p:origin x="0" y="0"/>
    </p:cViewPr>
  </p:outlineViewPr>
  <p:notesTextViewPr>
    <p:cViewPr>
      <p:scale>
        <a:sx n="1" d="1"/>
        <a:sy n="1" d="1"/>
      </p:scale>
      <p:origin x="0" y="0"/>
    </p:cViewPr>
  </p:notesTextViewPr>
  <p:sorterViewPr>
    <p:cViewPr>
      <p:scale>
        <a:sx n="86" d="100"/>
        <a:sy n="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11804A-6589-DE4F-9AE3-3EC96F70769B}" type="doc">
      <dgm:prSet loTypeId="urn:microsoft.com/office/officeart/2005/8/layout/arrow2" loCatId="" qsTypeId="urn:microsoft.com/office/officeart/2005/8/quickstyle/simple4" qsCatId="simple" csTypeId="urn:microsoft.com/office/officeart/2005/8/colors/accent1_2" csCatId="accent1" phldr="1"/>
      <dgm:spPr/>
    </dgm:pt>
    <dgm:pt modelId="{6C31E358-BA71-2240-A54B-ED9D10323C46}">
      <dgm:prSet phldrT="[Text]"/>
      <dgm:spPr/>
      <dgm:t>
        <a:bodyPr/>
        <a:lstStyle/>
        <a:p>
          <a:r>
            <a:rPr lang="en-US" b="0" i="0" dirty="0" smtClean="0">
              <a:solidFill>
                <a:srgbClr val="646B7A"/>
              </a:solidFill>
              <a:latin typeface="Raleway"/>
              <a:cs typeface="Raleway"/>
            </a:rPr>
            <a:t>Prose</a:t>
          </a:r>
          <a:endParaRPr lang="en-US" b="0" i="0" dirty="0">
            <a:solidFill>
              <a:srgbClr val="646B7A"/>
            </a:solidFill>
            <a:latin typeface="Raleway"/>
            <a:cs typeface="Raleway"/>
          </a:endParaRPr>
        </a:p>
      </dgm:t>
    </dgm:pt>
    <dgm:pt modelId="{2B5B59FF-809C-2E46-930D-75687D43FE98}" type="parTrans" cxnId="{A510B361-2C6B-DD4D-806F-98E03F25C099}">
      <dgm:prSet/>
      <dgm:spPr/>
      <dgm:t>
        <a:bodyPr/>
        <a:lstStyle/>
        <a:p>
          <a:endParaRPr lang="en-US" b="0" i="0">
            <a:latin typeface="Raleway"/>
            <a:cs typeface="Raleway"/>
          </a:endParaRPr>
        </a:p>
      </dgm:t>
    </dgm:pt>
    <dgm:pt modelId="{131E02BA-9576-0840-B4C7-D5DEA17D034B}" type="sibTrans" cxnId="{A510B361-2C6B-DD4D-806F-98E03F25C099}">
      <dgm:prSet/>
      <dgm:spPr/>
      <dgm:t>
        <a:bodyPr/>
        <a:lstStyle/>
        <a:p>
          <a:endParaRPr lang="en-US" b="0" i="0">
            <a:latin typeface="Raleway"/>
            <a:cs typeface="Raleway"/>
          </a:endParaRPr>
        </a:p>
      </dgm:t>
    </dgm:pt>
    <dgm:pt modelId="{FB4C8E8C-4534-AB4B-B88B-2DAE7D067ED5}">
      <dgm:prSet phldrT="[Text]"/>
      <dgm:spPr/>
      <dgm:t>
        <a:bodyPr/>
        <a:lstStyle/>
        <a:p>
          <a:r>
            <a:rPr lang="en-US" b="0" i="0" dirty="0" smtClean="0">
              <a:solidFill>
                <a:srgbClr val="646B7A"/>
              </a:solidFill>
              <a:latin typeface="Raleway"/>
              <a:cs typeface="Raleway"/>
            </a:rPr>
            <a:t>Formal Provenance Trace</a:t>
          </a:r>
          <a:endParaRPr lang="en-US" b="0" i="0" dirty="0">
            <a:solidFill>
              <a:srgbClr val="646B7A"/>
            </a:solidFill>
            <a:latin typeface="Raleway"/>
            <a:cs typeface="Raleway"/>
          </a:endParaRPr>
        </a:p>
      </dgm:t>
    </dgm:pt>
    <dgm:pt modelId="{C4838C78-55C9-E740-9251-0AC7E5F0A495}" type="parTrans" cxnId="{9AE746DC-7465-6F42-B4E3-671F18F6F7BD}">
      <dgm:prSet/>
      <dgm:spPr/>
      <dgm:t>
        <a:bodyPr/>
        <a:lstStyle/>
        <a:p>
          <a:endParaRPr lang="en-US" b="0" i="0">
            <a:latin typeface="Raleway"/>
            <a:cs typeface="Raleway"/>
          </a:endParaRPr>
        </a:p>
      </dgm:t>
    </dgm:pt>
    <dgm:pt modelId="{7E58F9F1-C848-FF4F-BF13-4C184C2CD071}" type="sibTrans" cxnId="{9AE746DC-7465-6F42-B4E3-671F18F6F7BD}">
      <dgm:prSet/>
      <dgm:spPr/>
      <dgm:t>
        <a:bodyPr/>
        <a:lstStyle/>
        <a:p>
          <a:endParaRPr lang="en-US" b="0" i="0">
            <a:latin typeface="Raleway"/>
            <a:cs typeface="Raleway"/>
          </a:endParaRPr>
        </a:p>
      </dgm:t>
    </dgm:pt>
    <dgm:pt modelId="{2A1B1858-095D-5F4B-BC7E-F437FCE2510C}">
      <dgm:prSet phldrT="[Text]"/>
      <dgm:spPr/>
      <dgm:t>
        <a:bodyPr/>
        <a:lstStyle/>
        <a:p>
          <a:r>
            <a:rPr lang="en-US" b="0" i="0" dirty="0" smtClean="0">
              <a:solidFill>
                <a:srgbClr val="646B7A"/>
              </a:solidFill>
              <a:latin typeface="Raleway"/>
              <a:cs typeface="Raleway"/>
            </a:rPr>
            <a:t>Fully Executable Environment</a:t>
          </a:r>
          <a:endParaRPr lang="en-US" b="0" i="0" dirty="0">
            <a:solidFill>
              <a:srgbClr val="646B7A"/>
            </a:solidFill>
            <a:latin typeface="Raleway"/>
            <a:cs typeface="Raleway"/>
          </a:endParaRPr>
        </a:p>
      </dgm:t>
    </dgm:pt>
    <dgm:pt modelId="{1545FA4D-5446-2C40-9C95-4327760EA0EB}" type="parTrans" cxnId="{295E73F6-FC1B-9740-8843-4D1943F7DEB6}">
      <dgm:prSet/>
      <dgm:spPr/>
      <dgm:t>
        <a:bodyPr/>
        <a:lstStyle/>
        <a:p>
          <a:endParaRPr lang="en-US" b="0" i="0">
            <a:latin typeface="Raleway"/>
            <a:cs typeface="Raleway"/>
          </a:endParaRPr>
        </a:p>
      </dgm:t>
    </dgm:pt>
    <dgm:pt modelId="{267A199B-CDB6-5440-B096-3FE5708BE639}" type="sibTrans" cxnId="{295E73F6-FC1B-9740-8843-4D1943F7DEB6}">
      <dgm:prSet/>
      <dgm:spPr/>
      <dgm:t>
        <a:bodyPr/>
        <a:lstStyle/>
        <a:p>
          <a:endParaRPr lang="en-US" b="0" i="0">
            <a:latin typeface="Raleway"/>
            <a:cs typeface="Raleway"/>
          </a:endParaRPr>
        </a:p>
      </dgm:t>
    </dgm:pt>
    <dgm:pt modelId="{A92E29BD-2399-F94C-80BC-74A7565A5E91}" type="pres">
      <dgm:prSet presAssocID="{D011804A-6589-DE4F-9AE3-3EC96F70769B}" presName="arrowDiagram" presStyleCnt="0">
        <dgm:presLayoutVars>
          <dgm:chMax val="5"/>
          <dgm:dir/>
          <dgm:resizeHandles val="exact"/>
        </dgm:presLayoutVars>
      </dgm:prSet>
      <dgm:spPr/>
    </dgm:pt>
    <dgm:pt modelId="{7989F21A-9BF3-2344-B90E-E16B6F59B53F}" type="pres">
      <dgm:prSet presAssocID="{D011804A-6589-DE4F-9AE3-3EC96F70769B}" presName="arrow" presStyleLbl="bgShp" presStyleIdx="0" presStyleCnt="1"/>
      <dgm:spPr>
        <a:gradFill flip="none" rotWithShape="1">
          <a:gsLst>
            <a:gs pos="0">
              <a:schemeClr val="accent2">
                <a:lumMod val="20000"/>
                <a:lumOff val="80000"/>
              </a:schemeClr>
            </a:gs>
            <a:gs pos="100000">
              <a:schemeClr val="accent2">
                <a:lumMod val="50000"/>
              </a:schemeClr>
            </a:gs>
          </a:gsLst>
          <a:lin ang="0" scaled="1"/>
          <a:tileRect/>
        </a:gradFill>
      </dgm:spPr>
    </dgm:pt>
    <dgm:pt modelId="{05E3BB17-D3CC-4E41-90C6-A913E2E93E59}" type="pres">
      <dgm:prSet presAssocID="{D011804A-6589-DE4F-9AE3-3EC96F70769B}" presName="arrowDiagram3" presStyleCnt="0"/>
      <dgm:spPr/>
    </dgm:pt>
    <dgm:pt modelId="{A7B87FC7-82DE-B64E-BD3A-F3C03AF6FF43}" type="pres">
      <dgm:prSet presAssocID="{6C31E358-BA71-2240-A54B-ED9D10323C46}" presName="bullet3a" presStyleLbl="node1" presStyleIdx="0" presStyleCnt="3"/>
      <dgm:spPr/>
    </dgm:pt>
    <dgm:pt modelId="{6687CCD3-15F7-DD4D-9EC5-A3A83D264B19}" type="pres">
      <dgm:prSet presAssocID="{6C31E358-BA71-2240-A54B-ED9D10323C46}" presName="textBox3a" presStyleLbl="revTx" presStyleIdx="0" presStyleCnt="3" custScaleY="70109" custLinFactNeighborX="13497" custLinFactNeighborY="-1451">
        <dgm:presLayoutVars>
          <dgm:bulletEnabled val="1"/>
        </dgm:presLayoutVars>
      </dgm:prSet>
      <dgm:spPr/>
      <dgm:t>
        <a:bodyPr/>
        <a:lstStyle/>
        <a:p>
          <a:endParaRPr lang="en-US"/>
        </a:p>
      </dgm:t>
    </dgm:pt>
    <dgm:pt modelId="{1A17E59D-2B10-5441-AA97-76B405EDB27E}" type="pres">
      <dgm:prSet presAssocID="{FB4C8E8C-4534-AB4B-B88B-2DAE7D067ED5}" presName="bullet3b" presStyleLbl="node1" presStyleIdx="1" presStyleCnt="3" custLinFactX="14305" custLinFactNeighborX="100000" custLinFactNeighborY="-44608"/>
      <dgm:spPr/>
    </dgm:pt>
    <dgm:pt modelId="{C3F5F956-4F97-BB49-B4C5-AD7F83BD2B5F}" type="pres">
      <dgm:prSet presAssocID="{FB4C8E8C-4534-AB4B-B88B-2DAE7D067ED5}" presName="textBox3b" presStyleLbl="revTx" presStyleIdx="1" presStyleCnt="3" custScaleY="40956" custLinFactNeighborX="1638" custLinFactNeighborY="-13874">
        <dgm:presLayoutVars>
          <dgm:bulletEnabled val="1"/>
        </dgm:presLayoutVars>
      </dgm:prSet>
      <dgm:spPr/>
      <dgm:t>
        <a:bodyPr/>
        <a:lstStyle/>
        <a:p>
          <a:endParaRPr lang="en-US"/>
        </a:p>
      </dgm:t>
    </dgm:pt>
    <dgm:pt modelId="{9CFB3436-C3EB-454A-9EA1-B2F07A1EEDE7}" type="pres">
      <dgm:prSet presAssocID="{2A1B1858-095D-5F4B-BC7E-F437FCE2510C}" presName="bullet3c" presStyleLbl="node1" presStyleIdx="2" presStyleCnt="3" custLinFactX="100000" custLinFactNeighborX="135859" custLinFactNeighborY="-44351"/>
      <dgm:spPr/>
    </dgm:pt>
    <dgm:pt modelId="{2D7BB092-ED91-6347-AE27-BD865775EBBA}" type="pres">
      <dgm:prSet presAssocID="{2A1B1858-095D-5F4B-BC7E-F437FCE2510C}" presName="textBox3c" presStyleLbl="revTx" presStyleIdx="2" presStyleCnt="3" custScaleY="68029" custLinFactNeighborX="12831" custLinFactNeighborY="6912">
        <dgm:presLayoutVars>
          <dgm:bulletEnabled val="1"/>
        </dgm:presLayoutVars>
      </dgm:prSet>
      <dgm:spPr/>
      <dgm:t>
        <a:bodyPr/>
        <a:lstStyle/>
        <a:p>
          <a:endParaRPr lang="en-US"/>
        </a:p>
      </dgm:t>
    </dgm:pt>
  </dgm:ptLst>
  <dgm:cxnLst>
    <dgm:cxn modelId="{A510B361-2C6B-DD4D-806F-98E03F25C099}" srcId="{D011804A-6589-DE4F-9AE3-3EC96F70769B}" destId="{6C31E358-BA71-2240-A54B-ED9D10323C46}" srcOrd="0" destOrd="0" parTransId="{2B5B59FF-809C-2E46-930D-75687D43FE98}" sibTransId="{131E02BA-9576-0840-B4C7-D5DEA17D034B}"/>
    <dgm:cxn modelId="{69E31531-8B1B-B748-9DB1-0EDA23FD17B5}" type="presOf" srcId="{6C31E358-BA71-2240-A54B-ED9D10323C46}" destId="{6687CCD3-15F7-DD4D-9EC5-A3A83D264B19}" srcOrd="0" destOrd="0" presId="urn:microsoft.com/office/officeart/2005/8/layout/arrow2"/>
    <dgm:cxn modelId="{EF438DB7-726F-374B-AF43-B8AD0FF7F4B5}" type="presOf" srcId="{FB4C8E8C-4534-AB4B-B88B-2DAE7D067ED5}" destId="{C3F5F956-4F97-BB49-B4C5-AD7F83BD2B5F}" srcOrd="0" destOrd="0" presId="urn:microsoft.com/office/officeart/2005/8/layout/arrow2"/>
    <dgm:cxn modelId="{D262BC71-718C-4C4C-BCD8-5FAA1C3F5EAD}" type="presOf" srcId="{2A1B1858-095D-5F4B-BC7E-F437FCE2510C}" destId="{2D7BB092-ED91-6347-AE27-BD865775EBBA}" srcOrd="0" destOrd="0" presId="urn:microsoft.com/office/officeart/2005/8/layout/arrow2"/>
    <dgm:cxn modelId="{9AE746DC-7465-6F42-B4E3-671F18F6F7BD}" srcId="{D011804A-6589-DE4F-9AE3-3EC96F70769B}" destId="{FB4C8E8C-4534-AB4B-B88B-2DAE7D067ED5}" srcOrd="1" destOrd="0" parTransId="{C4838C78-55C9-E740-9251-0AC7E5F0A495}" sibTransId="{7E58F9F1-C848-FF4F-BF13-4C184C2CD071}"/>
    <dgm:cxn modelId="{966AF02B-80C7-BB4F-A82D-6222037677E1}" type="presOf" srcId="{D011804A-6589-DE4F-9AE3-3EC96F70769B}" destId="{A92E29BD-2399-F94C-80BC-74A7565A5E91}" srcOrd="0" destOrd="0" presId="urn:microsoft.com/office/officeart/2005/8/layout/arrow2"/>
    <dgm:cxn modelId="{295E73F6-FC1B-9740-8843-4D1943F7DEB6}" srcId="{D011804A-6589-DE4F-9AE3-3EC96F70769B}" destId="{2A1B1858-095D-5F4B-BC7E-F437FCE2510C}" srcOrd="2" destOrd="0" parTransId="{1545FA4D-5446-2C40-9C95-4327760EA0EB}" sibTransId="{267A199B-CDB6-5440-B096-3FE5708BE639}"/>
    <dgm:cxn modelId="{7DC19D4A-4575-1749-A1E6-A20914584735}" type="presParOf" srcId="{A92E29BD-2399-F94C-80BC-74A7565A5E91}" destId="{7989F21A-9BF3-2344-B90E-E16B6F59B53F}" srcOrd="0" destOrd="0" presId="urn:microsoft.com/office/officeart/2005/8/layout/arrow2"/>
    <dgm:cxn modelId="{2F137B91-DCAB-1D4E-B5B4-78A86D7322B4}" type="presParOf" srcId="{A92E29BD-2399-F94C-80BC-74A7565A5E91}" destId="{05E3BB17-D3CC-4E41-90C6-A913E2E93E59}" srcOrd="1" destOrd="0" presId="urn:microsoft.com/office/officeart/2005/8/layout/arrow2"/>
    <dgm:cxn modelId="{2DD81A3A-2DF6-E147-B476-8E141FD214EE}" type="presParOf" srcId="{05E3BB17-D3CC-4E41-90C6-A913E2E93E59}" destId="{A7B87FC7-82DE-B64E-BD3A-F3C03AF6FF43}" srcOrd="0" destOrd="0" presId="urn:microsoft.com/office/officeart/2005/8/layout/arrow2"/>
    <dgm:cxn modelId="{969C0B75-883E-A147-9F68-635647348E84}" type="presParOf" srcId="{05E3BB17-D3CC-4E41-90C6-A913E2E93E59}" destId="{6687CCD3-15F7-DD4D-9EC5-A3A83D264B19}" srcOrd="1" destOrd="0" presId="urn:microsoft.com/office/officeart/2005/8/layout/arrow2"/>
    <dgm:cxn modelId="{C8CA3C67-4A09-6A49-82E4-F1F499C7B817}" type="presParOf" srcId="{05E3BB17-D3CC-4E41-90C6-A913E2E93E59}" destId="{1A17E59D-2B10-5441-AA97-76B405EDB27E}" srcOrd="2" destOrd="0" presId="urn:microsoft.com/office/officeart/2005/8/layout/arrow2"/>
    <dgm:cxn modelId="{E2DD0064-36D0-2E4F-97D4-3555D6493A9D}" type="presParOf" srcId="{05E3BB17-D3CC-4E41-90C6-A913E2E93E59}" destId="{C3F5F956-4F97-BB49-B4C5-AD7F83BD2B5F}" srcOrd="3" destOrd="0" presId="urn:microsoft.com/office/officeart/2005/8/layout/arrow2"/>
    <dgm:cxn modelId="{33BA87A5-1A5E-E64F-BB31-C2164F991507}" type="presParOf" srcId="{05E3BB17-D3CC-4E41-90C6-A913E2E93E59}" destId="{9CFB3436-C3EB-454A-9EA1-B2F07A1EEDE7}" srcOrd="4" destOrd="0" presId="urn:microsoft.com/office/officeart/2005/8/layout/arrow2"/>
    <dgm:cxn modelId="{98003694-1010-CC49-BC6C-A8806CB47657}" type="presParOf" srcId="{05E3BB17-D3CC-4E41-90C6-A913E2E93E59}" destId="{2D7BB092-ED91-6347-AE27-BD865775EBBA}"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9F21A-9BF3-2344-B90E-E16B6F59B53F}">
      <dsp:nvSpPr>
        <dsp:cNvPr id="0" name=""/>
        <dsp:cNvSpPr/>
      </dsp:nvSpPr>
      <dsp:spPr>
        <a:xfrm>
          <a:off x="0" y="127000"/>
          <a:ext cx="6096000" cy="3810000"/>
        </a:xfrm>
        <a:prstGeom prst="swooshArrow">
          <a:avLst>
            <a:gd name="adj1" fmla="val 25000"/>
            <a:gd name="adj2" fmla="val 25000"/>
          </a:avLst>
        </a:prstGeom>
        <a:gradFill flip="none" rotWithShape="1">
          <a:gsLst>
            <a:gs pos="0">
              <a:schemeClr val="accent2">
                <a:lumMod val="20000"/>
                <a:lumOff val="80000"/>
              </a:schemeClr>
            </a:gs>
            <a:gs pos="100000">
              <a:schemeClr val="accent2">
                <a:lumMod val="50000"/>
              </a:schemeClr>
            </a:gs>
          </a:gsLst>
          <a:lin ang="0" scaled="1"/>
          <a:tileRect/>
        </a:gradFill>
        <a:ln>
          <a:noFill/>
        </a:ln>
        <a:effectLst>
          <a:outerShdw blurRad="50800" dist="12700" rotWithShape="0">
            <a:srgbClr val="000000">
              <a:alpha val="50000"/>
            </a:srgbClr>
          </a:outerShdw>
        </a:effectLst>
      </dsp:spPr>
      <dsp:style>
        <a:lnRef idx="0">
          <a:scrgbClr r="0" g="0" b="0"/>
        </a:lnRef>
        <a:fillRef idx="1">
          <a:scrgbClr r="0" g="0" b="0"/>
        </a:fillRef>
        <a:effectRef idx="2">
          <a:scrgbClr r="0" g="0" b="0"/>
        </a:effectRef>
        <a:fontRef idx="minor"/>
      </dsp:style>
    </dsp:sp>
    <dsp:sp modelId="{A7B87FC7-82DE-B64E-BD3A-F3C03AF6FF43}">
      <dsp:nvSpPr>
        <dsp:cNvPr id="0" name=""/>
        <dsp:cNvSpPr/>
      </dsp:nvSpPr>
      <dsp:spPr>
        <a:xfrm>
          <a:off x="774192" y="2756661"/>
          <a:ext cx="158496" cy="15849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6687CCD3-15F7-DD4D-9EC5-A3A83D264B19}">
      <dsp:nvSpPr>
        <dsp:cNvPr id="0" name=""/>
        <dsp:cNvSpPr/>
      </dsp:nvSpPr>
      <dsp:spPr>
        <a:xfrm>
          <a:off x="1045147" y="2984496"/>
          <a:ext cx="1420368" cy="77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84" tIns="0" rIns="0" bIns="0" numCol="1" spcCol="1270" anchor="t" anchorCtr="0">
          <a:noAutofit/>
        </a:bodyPr>
        <a:lstStyle/>
        <a:p>
          <a:pPr lvl="0" algn="l" defTabSz="711200">
            <a:lnSpc>
              <a:spcPct val="90000"/>
            </a:lnSpc>
            <a:spcBef>
              <a:spcPct val="0"/>
            </a:spcBef>
            <a:spcAft>
              <a:spcPct val="35000"/>
            </a:spcAft>
          </a:pPr>
          <a:r>
            <a:rPr lang="en-US" sz="1600" b="0" i="0" kern="1200" dirty="0" smtClean="0">
              <a:solidFill>
                <a:srgbClr val="646B7A"/>
              </a:solidFill>
              <a:latin typeface="Raleway"/>
              <a:cs typeface="Raleway"/>
            </a:rPr>
            <a:t>Prose</a:t>
          </a:r>
          <a:endParaRPr lang="en-US" sz="1600" b="0" i="0" kern="1200" dirty="0">
            <a:solidFill>
              <a:srgbClr val="646B7A"/>
            </a:solidFill>
            <a:latin typeface="Raleway"/>
            <a:cs typeface="Raleway"/>
          </a:endParaRPr>
        </a:p>
      </dsp:txBody>
      <dsp:txXfrm>
        <a:off x="1045147" y="2984496"/>
        <a:ext cx="1420368" cy="771963"/>
      </dsp:txXfrm>
    </dsp:sp>
    <dsp:sp modelId="{1A17E59D-2B10-5441-AA97-76B405EDB27E}">
      <dsp:nvSpPr>
        <dsp:cNvPr id="0" name=""/>
        <dsp:cNvSpPr/>
      </dsp:nvSpPr>
      <dsp:spPr>
        <a:xfrm>
          <a:off x="2500721" y="1593296"/>
          <a:ext cx="286512" cy="286512"/>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3F5F956-4F97-BB49-B4C5-AD7F83BD2B5F}">
      <dsp:nvSpPr>
        <dsp:cNvPr id="0" name=""/>
        <dsp:cNvSpPr/>
      </dsp:nvSpPr>
      <dsp:spPr>
        <a:xfrm>
          <a:off x="2340444" y="2188686"/>
          <a:ext cx="1463040" cy="84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817" tIns="0" rIns="0" bIns="0" numCol="1" spcCol="1270" anchor="t" anchorCtr="0">
          <a:noAutofit/>
        </a:bodyPr>
        <a:lstStyle/>
        <a:p>
          <a:pPr lvl="0" algn="l" defTabSz="711200">
            <a:lnSpc>
              <a:spcPct val="90000"/>
            </a:lnSpc>
            <a:spcBef>
              <a:spcPct val="0"/>
            </a:spcBef>
            <a:spcAft>
              <a:spcPct val="35000"/>
            </a:spcAft>
          </a:pPr>
          <a:r>
            <a:rPr lang="en-US" sz="1600" b="0" i="0" kern="1200" dirty="0" smtClean="0">
              <a:solidFill>
                <a:srgbClr val="646B7A"/>
              </a:solidFill>
              <a:latin typeface="Raleway"/>
              <a:cs typeface="Raleway"/>
            </a:rPr>
            <a:t>Formal Provenance Trace</a:t>
          </a:r>
          <a:endParaRPr lang="en-US" sz="1600" b="0" i="0" kern="1200" dirty="0">
            <a:solidFill>
              <a:srgbClr val="646B7A"/>
            </a:solidFill>
            <a:latin typeface="Raleway"/>
            <a:cs typeface="Raleway"/>
          </a:endParaRPr>
        </a:p>
      </dsp:txBody>
      <dsp:txXfrm>
        <a:off x="2340444" y="2188686"/>
        <a:ext cx="1463040" cy="848870"/>
      </dsp:txXfrm>
    </dsp:sp>
    <dsp:sp modelId="{9CFB3436-C3EB-454A-9EA1-B2F07A1EEDE7}">
      <dsp:nvSpPr>
        <dsp:cNvPr id="0" name=""/>
        <dsp:cNvSpPr/>
      </dsp:nvSpPr>
      <dsp:spPr>
        <a:xfrm>
          <a:off x="4790287" y="915193"/>
          <a:ext cx="396240" cy="396240"/>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D7BB092-ED91-6347-AE27-BD865775EBBA}">
      <dsp:nvSpPr>
        <dsp:cNvPr id="0" name=""/>
        <dsp:cNvSpPr/>
      </dsp:nvSpPr>
      <dsp:spPr>
        <a:xfrm>
          <a:off x="4241562" y="1895364"/>
          <a:ext cx="1463040" cy="1801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959" tIns="0" rIns="0" bIns="0" numCol="1" spcCol="1270" anchor="t" anchorCtr="0">
          <a:noAutofit/>
        </a:bodyPr>
        <a:lstStyle/>
        <a:p>
          <a:pPr lvl="0" algn="l" defTabSz="711200">
            <a:lnSpc>
              <a:spcPct val="90000"/>
            </a:lnSpc>
            <a:spcBef>
              <a:spcPct val="0"/>
            </a:spcBef>
            <a:spcAft>
              <a:spcPct val="35000"/>
            </a:spcAft>
          </a:pPr>
          <a:r>
            <a:rPr lang="en-US" sz="1600" b="0" i="0" kern="1200" dirty="0" smtClean="0">
              <a:solidFill>
                <a:srgbClr val="646B7A"/>
              </a:solidFill>
              <a:latin typeface="Raleway"/>
              <a:cs typeface="Raleway"/>
            </a:rPr>
            <a:t>Fully Executable Environment</a:t>
          </a:r>
          <a:endParaRPr lang="en-US" sz="1600" b="0" i="0" kern="1200" dirty="0">
            <a:solidFill>
              <a:srgbClr val="646B7A"/>
            </a:solidFill>
            <a:latin typeface="Raleway"/>
            <a:cs typeface="Raleway"/>
          </a:endParaRPr>
        </a:p>
      </dsp:txBody>
      <dsp:txXfrm>
        <a:off x="4241562" y="1895364"/>
        <a:ext cx="1463040" cy="1801373"/>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584C96-3AFC-9C43-83E9-1F420617DC57}" type="datetimeFigureOut">
              <a:rPr lang="en-US" smtClean="0"/>
              <a:t>10/11/19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1E0B54-AF0B-5E49-A6CB-60016599BAC6}" type="slidenum">
              <a:rPr lang="en-US" smtClean="0"/>
              <a:t>‹#›</a:t>
            </a:fld>
            <a:endParaRPr lang="en-US"/>
          </a:p>
        </p:txBody>
      </p:sp>
    </p:spTree>
    <p:extLst>
      <p:ext uri="{BB962C8B-B14F-4D97-AF65-F5344CB8AC3E}">
        <p14:creationId xmlns:p14="http://schemas.microsoft.com/office/powerpoint/2010/main" val="24742866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Shape 35"/>
          <p:cNvSpPr>
            <a:spLocks noGrp="1" noRot="1" noChangeAspect="1"/>
          </p:cNvSpPr>
          <p:nvPr>
            <p:ph type="sldImg"/>
          </p:nvPr>
        </p:nvSpPr>
        <p:spPr bwMode="auto">
          <a:xfrm>
            <a:off x="384175" y="685800"/>
            <a:ext cx="60896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sp>
      <p:sp>
        <p:nvSpPr>
          <p:cNvPr id="5123" name="Shape 36"/>
          <p:cNvSpPr>
            <a:spLocks noGrp="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endParaRPr lang="en-US">
              <a:sym typeface="Helvetica Neue" charset="0"/>
            </a:endParaRPr>
          </a:p>
        </p:txBody>
      </p:sp>
    </p:spTree>
    <p:extLst>
      <p:ext uri="{BB962C8B-B14F-4D97-AF65-F5344CB8AC3E}">
        <p14:creationId xmlns:p14="http://schemas.microsoft.com/office/powerpoint/2010/main" val="1735198037"/>
      </p:ext>
    </p:extLst>
  </p:cSld>
  <p:clrMap bg1="lt1" tx1="dk1" bg2="lt2" tx2="dk2" accent1="accent1" accent2="accent2" accent3="accent3" accent4="accent4" accent5="accent5" accent6="accent6" hlink="hlink" folHlink="folHlink"/>
  <p:hf hdr="0" ftr="0" dt="0"/>
  <p:notesStyle>
    <a:lvl1pPr algn="l" defTabSz="171473" rtl="0" eaLnBrk="0" fontAlgn="base" hangingPunct="0">
      <a:lnSpc>
        <a:spcPct val="118000"/>
      </a:lnSpc>
      <a:spcBef>
        <a:spcPct val="30000"/>
      </a:spcBef>
      <a:spcAft>
        <a:spcPct val="0"/>
      </a:spcAft>
      <a:defRPr sz="800">
        <a:solidFill>
          <a:schemeClr val="tx1"/>
        </a:solidFill>
        <a:latin typeface="Helvetica Neue"/>
        <a:ea typeface="ＭＳ Ｐゴシック" charset="0"/>
        <a:cs typeface="Helvetica Neue"/>
        <a:sym typeface="Helvetica Neue" charset="0"/>
      </a:defRPr>
    </a:lvl1pPr>
    <a:lvl2pPr marL="278644" indent="-107171" algn="l" defTabSz="171473"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charset="0"/>
      </a:defRPr>
    </a:lvl2pPr>
    <a:lvl3pPr marL="428682" indent="-85737" algn="l" defTabSz="171473"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charset="0"/>
      </a:defRPr>
    </a:lvl3pPr>
    <a:lvl4pPr marL="600155" indent="-85737" algn="l" defTabSz="171473"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charset="0"/>
      </a:defRPr>
    </a:lvl4pPr>
    <a:lvl5pPr marL="771628" indent="-85737" algn="l" defTabSz="171473"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charset="0"/>
      </a:defRPr>
    </a:lvl5pPr>
    <a:lvl6pPr indent="428682" defTabSz="171473" latinLnBrk="0">
      <a:lnSpc>
        <a:spcPct val="117999"/>
      </a:lnSpc>
      <a:defRPr sz="800">
        <a:latin typeface="Helvetica Neue"/>
        <a:ea typeface="Helvetica Neue"/>
        <a:cs typeface="Helvetica Neue"/>
        <a:sym typeface="Helvetica Neue"/>
      </a:defRPr>
    </a:lvl6pPr>
    <a:lvl7pPr indent="514418" defTabSz="171473" latinLnBrk="0">
      <a:lnSpc>
        <a:spcPct val="117999"/>
      </a:lnSpc>
      <a:defRPr sz="800">
        <a:latin typeface="Helvetica Neue"/>
        <a:ea typeface="Helvetica Neue"/>
        <a:cs typeface="Helvetica Neue"/>
        <a:sym typeface="Helvetica Neue"/>
      </a:defRPr>
    </a:lvl7pPr>
    <a:lvl8pPr indent="600155" defTabSz="171473" latinLnBrk="0">
      <a:lnSpc>
        <a:spcPct val="117999"/>
      </a:lnSpc>
      <a:defRPr sz="800">
        <a:latin typeface="Helvetica Neue"/>
        <a:ea typeface="Helvetica Neue"/>
        <a:cs typeface="Helvetica Neue"/>
        <a:sym typeface="Helvetica Neue"/>
      </a:defRPr>
    </a:lvl8pPr>
    <a:lvl9pPr indent="685891" defTabSz="171473" latinLnBrk="0">
      <a:lnSpc>
        <a:spcPct val="117999"/>
      </a:lnSpc>
      <a:defRPr sz="8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search.dataone.org/%23view/urn:uuid:3249ada0-afe3-4dd6-875e-0f7928a4c171"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bulletin.imstat.org/2013/11/resolving-irreproducibility-in-empirical-and-computational-research/"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4096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134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60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Bertram: Here I would probably</a:t>
            </a:r>
            <a:r>
              <a:rPr lang="en-US" baseline="0" dirty="0" smtClean="0"/>
              <a:t> not call this “Provenance” but e.g. “Provenance++” or “From Provenance to Reproducibility”</a:t>
            </a:r>
          </a:p>
          <a:p>
            <a:r>
              <a:rPr lang="en-US" baseline="0" dirty="0" smtClean="0"/>
              <a:t>After all, the fully executable environment is primarily about reproducibility (rather than provenance)</a:t>
            </a:r>
          </a:p>
          <a:p>
            <a:r>
              <a:rPr lang="en-US" baseline="0" dirty="0" smtClean="0"/>
              <a:t>Also: Suggest to expand “Formal Provenance Trace” to “Workflow &amp; Provenance Trace”</a:t>
            </a:r>
          </a:p>
          <a:p>
            <a:r>
              <a:rPr lang="en-US" baseline="0" dirty="0" smtClean="0"/>
              <a:t>(which is another way of saying: prospective &amp; retrospective provenance)</a:t>
            </a:r>
            <a:endParaRPr lang="en-US" dirty="0"/>
          </a:p>
        </p:txBody>
      </p:sp>
    </p:spTree>
    <p:extLst>
      <p:ext uri="{BB962C8B-B14F-4D97-AF65-F5344CB8AC3E}">
        <p14:creationId xmlns:p14="http://schemas.microsoft.com/office/powerpoint/2010/main" val="803667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Bertram: Wordsmithing proposal:</a:t>
            </a:r>
            <a:r>
              <a:rPr lang="en-US" baseline="0" dirty="0" smtClean="0"/>
              <a:t> </a:t>
            </a:r>
          </a:p>
          <a:p>
            <a:r>
              <a:rPr lang="en-US" baseline="0" dirty="0" smtClean="0"/>
              <a:t>Phase II Goal: </a:t>
            </a:r>
            <a:r>
              <a:rPr lang="en-US" sz="1200" b="1" u="sng" baseline="0" dirty="0" smtClean="0">
                <a:solidFill>
                  <a:srgbClr val="FF0000"/>
                </a:solidFill>
                <a:uFill>
                  <a:solidFill>
                    <a:srgbClr val="FF0000"/>
                  </a:solidFill>
                </a:uFill>
              </a:rPr>
              <a:t>To</a:t>
            </a:r>
            <a:r>
              <a:rPr lang="en-US" baseline="0" dirty="0" smtClean="0">
                <a:solidFill>
                  <a:srgbClr val="FF0000"/>
                </a:solidFill>
              </a:rPr>
              <a:t> </a:t>
            </a:r>
            <a:r>
              <a:rPr lang="en-US" baseline="0" dirty="0" smtClean="0"/>
              <a:t>facilitate reproducible science </a:t>
            </a:r>
            <a:r>
              <a:rPr lang="is-IS" baseline="0" dirty="0" smtClean="0"/>
              <a:t>…</a:t>
            </a:r>
          </a:p>
          <a:p>
            <a:pPr marL="171450" indent="-171450">
              <a:buFontTx/>
              <a:buChar char="-"/>
            </a:pPr>
            <a:r>
              <a:rPr lang="is-IS" baseline="0" dirty="0" smtClean="0"/>
              <a:t>... </a:t>
            </a:r>
            <a:r>
              <a:rPr lang="en-US" baseline="0" dirty="0" smtClean="0"/>
              <a:t>t</a:t>
            </a:r>
            <a:r>
              <a:rPr lang="is-IS" baseline="0" dirty="0" smtClean="0"/>
              <a:t>rack </a:t>
            </a:r>
            <a:r>
              <a:rPr lang="is-IS" b="1" baseline="0" dirty="0" smtClean="0"/>
              <a:t>data derivation </a:t>
            </a:r>
            <a:r>
              <a:rPr lang="is-IS" b="0" baseline="0" dirty="0" smtClean="0"/>
              <a:t>history</a:t>
            </a:r>
          </a:p>
          <a:p>
            <a:pPr marL="171450" indent="-171450">
              <a:buFontTx/>
              <a:buChar char="-"/>
            </a:pPr>
            <a:r>
              <a:rPr lang="is-IS" b="0" baseline="0" dirty="0" smtClean="0"/>
              <a:t>... </a:t>
            </a:r>
            <a:r>
              <a:rPr lang="en-US" b="0" baseline="0" dirty="0" smtClean="0"/>
              <a:t>t</a:t>
            </a:r>
            <a:r>
              <a:rPr lang="is-IS" b="0" baseline="0" dirty="0" smtClean="0"/>
              <a:t>rack ...</a:t>
            </a:r>
          </a:p>
          <a:p>
            <a:pPr marL="171450" indent="-171450">
              <a:buFontTx/>
              <a:buChar char="-"/>
            </a:pPr>
            <a:r>
              <a:rPr lang="en-US" b="0" baseline="0" dirty="0" smtClean="0"/>
              <a:t>e</a:t>
            </a:r>
            <a:r>
              <a:rPr lang="is-IS" b="0" baseline="0" dirty="0" smtClean="0"/>
              <a:t>tc</a:t>
            </a:r>
          </a:p>
        </p:txBody>
      </p:sp>
    </p:spTree>
    <p:extLst>
      <p:ext uri="{BB962C8B-B14F-4D97-AF65-F5344CB8AC3E}">
        <p14:creationId xmlns:p14="http://schemas.microsoft.com/office/powerpoint/2010/main" val="105800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BL: </a:t>
            </a:r>
            <a:r>
              <a:rPr lang="en-US" dirty="0" err="1" smtClean="0"/>
              <a:t>fontification</a:t>
            </a:r>
            <a:endParaRPr lang="en-US" dirty="0"/>
          </a:p>
        </p:txBody>
      </p:sp>
    </p:spTree>
    <p:extLst>
      <p:ext uri="{BB962C8B-B14F-4D97-AF65-F5344CB8AC3E}">
        <p14:creationId xmlns:p14="http://schemas.microsoft.com/office/powerpoint/2010/main" val="1834740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BL: </a:t>
            </a:r>
            <a:r>
              <a:rPr lang="en-US" dirty="0" err="1" smtClean="0"/>
              <a:t>fontification</a:t>
            </a:r>
            <a:endParaRPr lang="en-US" dirty="0"/>
          </a:p>
        </p:txBody>
      </p:sp>
    </p:spTree>
    <p:extLst>
      <p:ext uri="{BB962C8B-B14F-4D97-AF65-F5344CB8AC3E}">
        <p14:creationId xmlns:p14="http://schemas.microsoft.com/office/powerpoint/2010/main" val="758014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BL: </a:t>
            </a:r>
            <a:r>
              <a:rPr lang="en-US" dirty="0" err="1" smtClean="0"/>
              <a:t>fontify</a:t>
            </a:r>
            <a:endParaRPr lang="en-US" dirty="0"/>
          </a:p>
        </p:txBody>
      </p:sp>
    </p:spTree>
    <p:extLst>
      <p:ext uri="{BB962C8B-B14F-4D97-AF65-F5344CB8AC3E}">
        <p14:creationId xmlns:p14="http://schemas.microsoft.com/office/powerpoint/2010/main" val="328457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BL: enlarged fig</a:t>
            </a:r>
            <a:endParaRPr lang="en-US" dirty="0"/>
          </a:p>
        </p:txBody>
      </p:sp>
    </p:spTree>
    <p:extLst>
      <p:ext uri="{BB962C8B-B14F-4D97-AF65-F5344CB8AC3E}">
        <p14:creationId xmlns:p14="http://schemas.microsoft.com/office/powerpoint/2010/main" val="1226075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BL:</a:t>
            </a:r>
            <a:r>
              <a:rPr lang="en-US" baseline="0" dirty="0" smtClean="0"/>
              <a:t> font-colors improved</a:t>
            </a:r>
            <a:endParaRPr lang="en-US" dirty="0"/>
          </a:p>
        </p:txBody>
      </p:sp>
    </p:spTree>
    <p:extLst>
      <p:ext uri="{BB962C8B-B14F-4D97-AF65-F5344CB8AC3E}">
        <p14:creationId xmlns:p14="http://schemas.microsoft.com/office/powerpoint/2010/main" val="1218850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Flip to website at: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hlinkClick r:id="rId3"/>
              </a:rPr>
              <a:t>https://search.dataone.org/#view/urn:uuid:3249ada0-afe3-4dd6-875e-0f7928a4c171</a:t>
            </a:r>
            <a:endParaRPr lang="en-US" dirty="0" smtClean="0"/>
          </a:p>
          <a:p>
            <a:endParaRPr lang="en-US" dirty="0" smtClean="0"/>
          </a:p>
          <a:p>
            <a:endParaRPr lang="en-US" dirty="0"/>
          </a:p>
        </p:txBody>
      </p:sp>
    </p:spTree>
    <p:extLst>
      <p:ext uri="{BB962C8B-B14F-4D97-AF65-F5344CB8AC3E}">
        <p14:creationId xmlns:p14="http://schemas.microsoft.com/office/powerpoint/2010/main" val="649612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60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392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BL: added YW icon</a:t>
            </a:r>
            <a:endParaRPr lang="en-US" dirty="0"/>
          </a:p>
        </p:txBody>
      </p:sp>
    </p:spTree>
    <p:extLst>
      <p:ext uri="{BB962C8B-B14F-4D97-AF65-F5344CB8AC3E}">
        <p14:creationId xmlns:p14="http://schemas.microsoft.com/office/powerpoint/2010/main" val="119629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latin typeface="Andale Mono" charset="0"/>
                <a:ea typeface="Andale Mono" charset="0"/>
                <a:cs typeface="Andale Mono" charset="0"/>
              </a:rPr>
              <a:t>Presented in several sections.</a:t>
            </a:r>
          </a:p>
          <a:p>
            <a:r>
              <a:rPr lang="en-US" dirty="0" smtClean="0">
                <a:latin typeface="Andale Mono" charset="0"/>
                <a:ea typeface="Andale Mono" charset="0"/>
                <a:cs typeface="Andale Mono" charset="0"/>
              </a:rPr>
              <a:t>Provenance support in </a:t>
            </a:r>
            <a:r>
              <a:rPr lang="en-US" dirty="0" err="1" smtClean="0">
                <a:latin typeface="Andale Mono" charset="0"/>
                <a:ea typeface="Andale Mono" charset="0"/>
                <a:cs typeface="Andale Mono" charset="0"/>
              </a:rPr>
              <a:t>DataONE</a:t>
            </a:r>
            <a:r>
              <a:rPr lang="en-US" dirty="0" smtClean="0">
                <a:latin typeface="Andale Mono" charset="0"/>
                <a:ea typeface="Andale Mono" charset="0"/>
                <a:cs typeface="Andale Mono" charset="0"/>
              </a:rPr>
              <a:t> by Matt</a:t>
            </a:r>
          </a:p>
          <a:p>
            <a:r>
              <a:rPr lang="en-US" dirty="0" smtClean="0">
                <a:latin typeface="Andale Mono" charset="0"/>
                <a:ea typeface="Andale Mono" charset="0"/>
                <a:cs typeface="Andale Mono" charset="0"/>
              </a:rPr>
              <a:t>an updated on Member Nodes</a:t>
            </a:r>
          </a:p>
          <a:p>
            <a:r>
              <a:rPr lang="en-US" dirty="0" smtClean="0">
                <a:latin typeface="Andale Mono" charset="0"/>
                <a:ea typeface="Andale Mono" charset="0"/>
                <a:cs typeface="Andale Mono" charset="0"/>
              </a:rPr>
              <a:t>Mark </a:t>
            </a:r>
            <a:r>
              <a:rPr lang="en-US" dirty="0" err="1" smtClean="0">
                <a:latin typeface="Andale Mono" charset="0"/>
                <a:ea typeface="Andale Mono" charset="0"/>
                <a:cs typeface="Andale Mono" charset="0"/>
              </a:rPr>
              <a:t>Schildhauer</a:t>
            </a:r>
            <a:r>
              <a:rPr lang="en-US" dirty="0" smtClean="0">
                <a:latin typeface="Andale Mono" charset="0"/>
                <a:ea typeface="Andale Mono" charset="0"/>
                <a:cs typeface="Andale Mono" charset="0"/>
              </a:rPr>
              <a:t> will provide an update on semantic</a:t>
            </a:r>
            <a:r>
              <a:rPr lang="en-US" baseline="0" dirty="0" smtClean="0">
                <a:latin typeface="Andale Mono" charset="0"/>
                <a:ea typeface="Andale Mono" charset="0"/>
                <a:cs typeface="Andale Mono" charset="0"/>
              </a:rPr>
              <a:t> measurement search.</a:t>
            </a:r>
            <a:endParaRPr lang="en-US" dirty="0" smtClean="0">
              <a:latin typeface="Andale Mono" charset="0"/>
              <a:ea typeface="Andale Mono" charset="0"/>
              <a:cs typeface="Andale Mono" charset="0"/>
            </a:endParaRPr>
          </a:p>
          <a:p>
            <a:r>
              <a:rPr lang="en-US" dirty="0" smtClean="0">
                <a:latin typeface="Andale Mono" charset="0"/>
                <a:ea typeface="Andale Mono" charset="0"/>
                <a:cs typeface="Andale Mono" charset="0"/>
              </a:rPr>
              <a:t>We’ll conclude with a brief outline of</a:t>
            </a:r>
            <a:r>
              <a:rPr lang="en-US" baseline="0" dirty="0" smtClean="0">
                <a:latin typeface="Andale Mono" charset="0"/>
                <a:ea typeface="Andale Mono" charset="0"/>
                <a:cs typeface="Andale Mono" charset="0"/>
              </a:rPr>
              <a:t> the</a:t>
            </a:r>
            <a:r>
              <a:rPr lang="en-US" dirty="0" smtClean="0">
                <a:latin typeface="Andale Mono" charset="0"/>
                <a:ea typeface="Andale Mono" charset="0"/>
                <a:cs typeface="Andale Mono" charset="0"/>
              </a:rPr>
              <a:t> ongoing and planned activities.</a:t>
            </a:r>
          </a:p>
          <a:p>
            <a:endParaRPr lang="en-US" dirty="0"/>
          </a:p>
        </p:txBody>
      </p:sp>
    </p:spTree>
    <p:extLst>
      <p:ext uri="{BB962C8B-B14F-4D97-AF65-F5344CB8AC3E}">
        <p14:creationId xmlns:p14="http://schemas.microsoft.com/office/powerpoint/2010/main" val="120160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endParaRPr lang="en-US" sz="2400" b="0" i="0" u="none" strike="noStrike" kern="1200" cap="none" dirty="0" smtClean="0">
              <a:solidFill>
                <a:schemeClr val="dk1"/>
              </a:solidFill>
              <a:effectLst/>
              <a:latin typeface="Calibri"/>
              <a:ea typeface="Calibri"/>
              <a:cs typeface="Calibri"/>
              <a:sym typeface="Calibri"/>
            </a:endParaRPr>
          </a:p>
          <a:p>
            <a:pPr>
              <a:spcBef>
                <a:spcPts val="0"/>
              </a:spcBef>
              <a:buNone/>
            </a:pPr>
            <a:endParaRPr lang="en-US" sz="2400" b="0" i="0" u="none" strike="noStrike" kern="1200" cap="none" dirty="0" smtClean="0">
              <a:solidFill>
                <a:schemeClr val="dk1"/>
              </a:solidFill>
              <a:effectLst/>
              <a:latin typeface="Calibri"/>
              <a:ea typeface="Calibri"/>
              <a:cs typeface="Calibri"/>
              <a:sym typeface="Calibri"/>
            </a:endParaRPr>
          </a:p>
        </p:txBody>
      </p:sp>
    </p:spTree>
    <p:extLst>
      <p:ext uri="{BB962C8B-B14F-4D97-AF65-F5344CB8AC3E}">
        <p14:creationId xmlns:p14="http://schemas.microsoft.com/office/powerpoint/2010/main" val="416388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54c5a73dec_0_1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54c5a73dec_0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IMS Bulletin: </a:t>
            </a:r>
            <a:r>
              <a:rPr lang="en-US" u="sng">
                <a:solidFill>
                  <a:schemeClr val="hlink"/>
                </a:solidFill>
                <a:hlinkClick r:id="rId3"/>
              </a:rPr>
              <a:t>http://bulletin.imstat.org/2013/11/resolving-irreproducibility-in-empirical-and-computational-research/</a:t>
            </a: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BL: if this comes up -- (i) </a:t>
            </a:r>
            <a:r>
              <a:rPr lang="en-US" b="1"/>
              <a:t>simplifying</a:t>
            </a:r>
            <a:r>
              <a:rPr lang="en-US"/>
              <a:t> </a:t>
            </a:r>
            <a:r>
              <a:rPr lang="en-US" b="1"/>
              <a:t>reproducibility</a:t>
            </a:r>
            <a:r>
              <a:rPr lang="en-US"/>
              <a:t> (sensu Claerbout/Donoho/Peng) </a:t>
            </a:r>
            <a:endParaRPr/>
          </a:p>
          <a:p>
            <a:pPr marL="0" lvl="0" indent="0" algn="l" rtl="0">
              <a:spcBef>
                <a:spcPts val="0"/>
              </a:spcBef>
              <a:spcAft>
                <a:spcPts val="0"/>
              </a:spcAft>
              <a:buNone/>
            </a:pPr>
            <a:r>
              <a:rPr lang="en-US"/>
              <a:t>and (ii) </a:t>
            </a:r>
            <a:r>
              <a:rPr lang="en-US" b="1"/>
              <a:t>facilitating replicability</a:t>
            </a:r>
            <a:r>
              <a:rPr lang="en-US"/>
              <a:t> (different methods), i.e., empowering users to do that, too!</a:t>
            </a:r>
            <a:endParaRPr sz="10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5525a6d37_1_5: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5525a6d37_1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(Terminology is based on Claerbout/Donoho/Peng! (not ACM), see, e.g. [Barba2018])</a:t>
            </a:r>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b="1">
                <a:latin typeface="Arial"/>
                <a:ea typeface="Arial"/>
                <a:cs typeface="Arial"/>
                <a:sym typeface="Arial"/>
              </a:rPr>
              <a:t>Reproducible research: </a:t>
            </a:r>
            <a:r>
              <a:rPr lang="en-US" sz="1100">
                <a:latin typeface="Arial"/>
                <a:ea typeface="Arial"/>
                <a:cs typeface="Arial"/>
                <a:sym typeface="Arial"/>
              </a:rPr>
              <a:t>Authors provide all the necessary data and the computer codes to run the analysis again, re-creating the results.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b="1">
                <a:latin typeface="Arial"/>
                <a:ea typeface="Arial"/>
                <a:cs typeface="Arial"/>
                <a:sym typeface="Arial"/>
              </a:rPr>
              <a:t>(Replication: </a:t>
            </a:r>
            <a:r>
              <a:rPr lang="en-US" sz="1100">
                <a:latin typeface="Arial"/>
                <a:ea typeface="Arial"/>
                <a:cs typeface="Arial"/>
                <a:sym typeface="Arial"/>
              </a:rPr>
              <a:t>A study that arrives at the same scientific findings as another study, collecting new data (possibly with different methods) and completing new analyses).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endParaRPr/>
          </a:p>
        </p:txBody>
      </p:sp>
      <p:sp>
        <p:nvSpPr>
          <p:cNvPr id="349" name="Google Shape;349;g55525a6d37_1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a:buClr>
                <a:prstClr val="black"/>
              </a:buClr>
              <a:buSzPts val="300"/>
              <a:buFont typeface="Calibri"/>
              <a:buNone/>
            </a:pPr>
            <a:fld id="{00000000-1234-1234-1234-123412341234}" type="slidenum">
              <a:rPr lang="en-US"/>
              <a:pPr>
                <a:buClr>
                  <a:prstClr val="black"/>
                </a:buClr>
                <a:buSzPts val="300"/>
                <a:buFont typeface="Calibri"/>
                <a:buNone/>
              </a:pPr>
              <a:t>38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5525a6d37_1_1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5525a6d37_1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Bertram resumes here!</a:t>
            </a:r>
            <a:endParaRPr/>
          </a:p>
          <a:p>
            <a:pPr marL="0" lvl="0" indent="0" algn="l" rtl="0">
              <a:spcBef>
                <a:spcPts val="0"/>
              </a:spcBef>
              <a:spcAft>
                <a:spcPts val="0"/>
              </a:spcAft>
              <a:buNone/>
            </a:pPr>
            <a:r>
              <a:rPr lang="en-US"/>
              <a:t>Occasionally (e.g. during the 18 month review ;-) the question comes up: </a:t>
            </a:r>
            <a:endParaRPr/>
          </a:p>
          <a:p>
            <a:pPr marL="457200" lvl="0" indent="-304800" algn="l" rtl="0">
              <a:spcBef>
                <a:spcPts val="0"/>
              </a:spcBef>
              <a:spcAft>
                <a:spcPts val="0"/>
              </a:spcAft>
              <a:buSzPts val="1200"/>
              <a:buChar char="-"/>
            </a:pPr>
            <a:r>
              <a:rPr lang="en-US"/>
              <a:t>What exactly is a tale?</a:t>
            </a:r>
            <a:endParaRPr/>
          </a:p>
          <a:p>
            <a:pPr marL="457200" lvl="0" indent="-304800" algn="l" rtl="0">
              <a:spcBef>
                <a:spcPts val="0"/>
              </a:spcBef>
              <a:spcAft>
                <a:spcPts val="0"/>
              </a:spcAft>
              <a:buSzPts val="1200"/>
              <a:buChar char="-"/>
            </a:pPr>
            <a:r>
              <a:rPr lang="en-US"/>
              <a:t>.. and what goes inside of it.</a:t>
            </a:r>
            <a:endParaRPr/>
          </a:p>
          <a:p>
            <a:pPr marL="0" lvl="0" indent="0" algn="l" rtl="0">
              <a:spcBef>
                <a:spcPts val="0"/>
              </a:spcBef>
              <a:spcAft>
                <a:spcPts val="0"/>
              </a:spcAft>
              <a:buNone/>
            </a:pPr>
            <a:r>
              <a:rPr lang="en-US"/>
              <a:t>Well here you go … </a:t>
            </a:r>
            <a:endParaRPr/>
          </a:p>
          <a:p>
            <a:pPr marL="0" lvl="0" indent="0" algn="l" rtl="0">
              <a:spcBef>
                <a:spcPts val="0"/>
              </a:spcBef>
              <a:spcAft>
                <a:spcPts val="0"/>
              </a:spcAft>
              <a:buNone/>
            </a:pPr>
            <a:endParaRPr/>
          </a:p>
        </p:txBody>
      </p:sp>
      <p:sp>
        <p:nvSpPr>
          <p:cNvPr id="377" name="Google Shape;377;g55525a6d37_1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a:buClr>
                <a:prstClr val="black"/>
              </a:buClr>
              <a:buSzPts val="300"/>
              <a:buFont typeface="Calibri"/>
              <a:buNone/>
            </a:pPr>
            <a:fld id="{00000000-1234-1234-1234-123412341234}" type="slidenum">
              <a:rPr lang="en-US"/>
              <a:pPr>
                <a:buClr>
                  <a:prstClr val="black"/>
                </a:buClr>
                <a:buSzPts val="300"/>
                <a:buFont typeface="Calibri"/>
                <a:buNone/>
              </a:pPr>
              <a:t>39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48f1af5bc_1_516: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48f1af5bc_1_5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fill these somewhat abstract notions with life, let me give you a very quick overview on tales.</a:t>
            </a:r>
            <a:endParaRPr/>
          </a:p>
          <a:p>
            <a:pPr marL="0" lvl="0" indent="0" algn="l" rtl="0">
              <a:spcBef>
                <a:spcPts val="0"/>
              </a:spcBef>
              <a:spcAft>
                <a:spcPts val="0"/>
              </a:spcAft>
              <a:buNone/>
            </a:pPr>
            <a:r>
              <a:rPr lang="en-US"/>
              <a:t>Much more detail will be demonstrated in the following presentations.</a:t>
            </a:r>
            <a:endParaRPr/>
          </a:p>
          <a:p>
            <a:pPr marL="0" lvl="0" indent="0" algn="l" rtl="0">
              <a:spcBef>
                <a:spcPts val="0"/>
              </a:spcBef>
              <a:spcAft>
                <a:spcPts val="0"/>
              </a:spcAft>
              <a:buNone/>
            </a:pPr>
            <a:r>
              <a:rPr lang="en-US"/>
              <a:t>For starters, when you go to the so-caled WT </a:t>
            </a:r>
            <a:r>
              <a:rPr lang="en-US" b="1"/>
              <a:t>dashboard</a:t>
            </a:r>
            <a:r>
              <a:rPr lang="en-US"/>
              <a:t> you can start by browsing existing tales, e.g.</a:t>
            </a:r>
            <a:endParaRPr/>
          </a:p>
          <a:p>
            <a:pPr marL="0" lvl="0" indent="0" algn="l" rtl="0">
              <a:spcBef>
                <a:spcPts val="0"/>
              </a:spcBef>
              <a:spcAft>
                <a:spcPts val="0"/>
              </a:spcAft>
              <a:buNone/>
            </a:pPr>
            <a:r>
              <a:rPr lang="en-US"/>
              <a:t>.. here’s an image from a computational chemistry tale</a:t>
            </a:r>
            <a:endParaRPr/>
          </a:p>
          <a:p>
            <a:pPr marL="0" lvl="0" indent="0" algn="l" rtl="0">
              <a:spcBef>
                <a:spcPts val="0"/>
              </a:spcBef>
              <a:spcAft>
                <a:spcPts val="0"/>
              </a:spcAft>
              <a:buNone/>
            </a:pPr>
            <a:r>
              <a:rPr lang="en-US"/>
              <a:t>… an archaeology / paleo-climate reconstruction tale</a:t>
            </a:r>
            <a:endParaRPr/>
          </a:p>
          <a:p>
            <a:pPr marL="0" lvl="0" indent="0" algn="l" rtl="0">
              <a:spcBef>
                <a:spcPts val="0"/>
              </a:spcBef>
              <a:spcAft>
                <a:spcPts val="0"/>
              </a:spcAft>
              <a:buNone/>
            </a:pPr>
            <a:r>
              <a:rPr lang="en-US"/>
              <a:t>… and a social science / economics tale</a:t>
            </a:r>
            <a:endParaRPr/>
          </a:p>
          <a:p>
            <a:pPr marL="0" lvl="0" indent="0" algn="l" rtl="0">
              <a:spcBef>
                <a:spcPts val="0"/>
              </a:spcBef>
              <a:spcAft>
                <a:spcPts val="0"/>
              </a:spcAft>
              <a:buNone/>
            </a:pPr>
            <a:endParaRPr/>
          </a:p>
        </p:txBody>
      </p:sp>
      <p:sp>
        <p:nvSpPr>
          <p:cNvPr id="399" name="Google Shape;399;g548f1af5bc_1_5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a:buClr>
                <a:prstClr val="black"/>
              </a:buClr>
              <a:buSzPts val="300"/>
              <a:buFont typeface="Calibri"/>
              <a:buNone/>
            </a:pPr>
            <a:fld id="{00000000-1234-1234-1234-123412341234}" type="slidenum">
              <a:rPr lang="en-US"/>
              <a:pPr>
                <a:buClr>
                  <a:prstClr val="black"/>
                </a:buClr>
                <a:buSzPts val="300"/>
                <a:buFont typeface="Calibri"/>
                <a:buNone/>
              </a:pPr>
              <a:t>40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48f1af5bc_1_528: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48f1af5bc_1_5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of course it should also be really easy to CREATE NEW TALES!</a:t>
            </a:r>
            <a:endParaRPr/>
          </a:p>
          <a:p>
            <a:pPr marL="0" lvl="0" indent="0" algn="l" rtl="0">
              <a:spcBef>
                <a:spcPts val="0"/>
              </a:spcBef>
              <a:spcAft>
                <a:spcPts val="0"/>
              </a:spcAft>
              <a:buNone/>
            </a:pPr>
            <a:r>
              <a:rPr lang="en-US"/>
              <a:t>And indeed it is: You need as little as a name for a tale, a compute environment (e.g., a Jupyter notebook or an RStudio env),</a:t>
            </a:r>
            <a:endParaRPr/>
          </a:p>
          <a:p>
            <a:pPr marL="0" lvl="0" indent="0" algn="l" rtl="0">
              <a:spcBef>
                <a:spcPts val="0"/>
              </a:spcBef>
              <a:spcAft>
                <a:spcPts val="0"/>
              </a:spcAft>
              <a:buNone/>
            </a:pPr>
            <a:r>
              <a:rPr lang="en-US"/>
              <a:t>you typically would also select some uniquely identified data to work with and you’re off to the races!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7" name="Google Shape;407;g548f1af5bc_1_5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a:buClr>
                <a:prstClr val="black"/>
              </a:buClr>
              <a:buSzPts val="300"/>
              <a:buFont typeface="Calibri"/>
              <a:buNone/>
            </a:pPr>
            <a:fld id="{00000000-1234-1234-1234-123412341234}" type="slidenum">
              <a:rPr lang="en-US"/>
              <a:pPr>
                <a:buClr>
                  <a:prstClr val="black"/>
                </a:buClr>
                <a:buSzPts val="300"/>
                <a:buFont typeface="Calibri"/>
                <a:buNone/>
              </a:pPr>
              <a:t>41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48f1af5bc_1_539: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48f1af5bc_1_5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what’s really cool about those tales, whether they’re your own or someone else’s: you get to see the compute environment that the tale author has used for their computational study / data analysis: you can re-execute the code given by original tale authors on the original data, in the original compute environment.</a:t>
            </a:r>
            <a:endParaRPr/>
          </a:p>
          <a:p>
            <a:pPr marL="0" lvl="0" indent="0" algn="l" rtl="0">
              <a:spcBef>
                <a:spcPts val="0"/>
              </a:spcBef>
              <a:spcAft>
                <a:spcPts val="0"/>
              </a:spcAft>
              <a:buNone/>
            </a:pPr>
            <a:r>
              <a:rPr lang="en-US"/>
              <a:t>How’s that for sharing the experience of comp. sci., data sci., and everything in-between?</a:t>
            </a:r>
            <a:endParaRPr/>
          </a:p>
          <a:p>
            <a:pPr marL="0" lvl="0" indent="0" algn="l" rtl="0">
              <a:spcBef>
                <a:spcPts val="0"/>
              </a:spcBef>
              <a:spcAft>
                <a:spcPts val="0"/>
              </a:spcAft>
              <a:buNone/>
            </a:pPr>
            <a:r>
              <a:rPr lang="en-US"/>
              <a:t>You want to reproduce the figure from the paper associated with this tale? All figures?</a:t>
            </a:r>
            <a:endParaRPr/>
          </a:p>
          <a:p>
            <a:pPr marL="0" lvl="0" indent="0" algn="l" rtl="0">
              <a:spcBef>
                <a:spcPts val="0"/>
              </a:spcBef>
              <a:spcAft>
                <a:spcPts val="0"/>
              </a:spcAft>
              <a:buNone/>
            </a:pPr>
            <a:r>
              <a:rPr lang="en-US"/>
              <a:t>The tale creator can give you all of this easily (and you can re-run it.. possibly, if you want, with some changes!)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5" name="Google Shape;415;g548f1af5bc_1_5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a:buClr>
                <a:prstClr val="black"/>
              </a:buClr>
              <a:buSzPts val="300"/>
              <a:buFont typeface="Calibri"/>
              <a:buNone/>
            </a:pPr>
            <a:fld id="{00000000-1234-1234-1234-123412341234}" type="slidenum">
              <a:rPr lang="en-US"/>
              <a:pPr>
                <a:buClr>
                  <a:prstClr val="black"/>
                </a:buClr>
                <a:buSzPts val="300"/>
                <a:buFont typeface="Calibri"/>
                <a:buNone/>
              </a:pPr>
              <a:t>42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5368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48f1af5bc_1_561: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48f1af5bc_1_5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here I want to draw you attention to one of the key milestones and deliverables we were tasked with: Integration of WT with major repositories.</a:t>
            </a:r>
            <a:endParaRPr/>
          </a:p>
          <a:p>
            <a:pPr marL="0" lvl="0" indent="0" algn="l" rtl="0">
              <a:spcBef>
                <a:spcPts val="0"/>
              </a:spcBef>
              <a:spcAft>
                <a:spcPts val="0"/>
              </a:spcAft>
              <a:buNone/>
            </a:pPr>
            <a:r>
              <a:rPr lang="en-US"/>
              <a:t>We already had planned integration of WT with DataONE, a federation of several dozen science repositories. Through our community engagement and outreach activities (of which you will hear more), we were also able to integrate with Dataverse.  Between DataONE and Dataverse we now have over 90 major research repositories from which a user can select datasets and then make those datasets the starting point of an interactive data exploration and analysis </a:t>
            </a:r>
            <a:r>
              <a:rPr lang="en-US" b="1"/>
              <a:t>inside </a:t>
            </a:r>
            <a:r>
              <a:rPr lang="en-US"/>
              <a:t>of one of the Whole Tale environments.</a:t>
            </a:r>
            <a:endParaRPr/>
          </a:p>
          <a:p>
            <a:pPr marL="0" lvl="0" indent="0" algn="l" rtl="0">
              <a:spcBef>
                <a:spcPts val="0"/>
              </a:spcBef>
              <a:spcAft>
                <a:spcPts val="0"/>
              </a:spcAft>
              <a:buNone/>
            </a:pPr>
            <a:r>
              <a:rPr lang="en-US"/>
              <a:t>I know this is extremely exciting… but I have to ask you to hold your breath.. there will be a demo coming!</a:t>
            </a:r>
            <a:endParaRPr/>
          </a:p>
          <a:p>
            <a:pPr marL="0" lvl="0" indent="0" algn="l" rtl="0">
              <a:spcBef>
                <a:spcPts val="0"/>
              </a:spcBef>
              <a:spcAft>
                <a:spcPts val="0"/>
              </a:spcAft>
              <a:buNone/>
            </a:pPr>
            <a:r>
              <a:rPr lang="en-US"/>
              <a:t>Just for the record: This is “Whole Tale Integrated” the Year 3 milestone! Integration with major repositories -- it’s done!</a:t>
            </a:r>
            <a:endParaRPr/>
          </a:p>
          <a:p>
            <a:pPr marL="0" lvl="0" indent="0" algn="l" rtl="0">
              <a:spcBef>
                <a:spcPts val="0"/>
              </a:spcBef>
              <a:spcAft>
                <a:spcPts val="0"/>
              </a:spcAft>
              <a:buNone/>
            </a:pPr>
            <a:r>
              <a:rPr lang="en-US"/>
              <a:t>More on the details in due course. But we’re all very excited about this!</a:t>
            </a:r>
            <a:endParaRPr/>
          </a:p>
          <a:p>
            <a:pPr marL="0" lvl="0" indent="0" algn="l" rtl="0">
              <a:spcBef>
                <a:spcPts val="0"/>
              </a:spcBef>
              <a:spcAft>
                <a:spcPts val="0"/>
              </a:spcAft>
              <a:buNone/>
            </a:pPr>
            <a:endParaRPr/>
          </a:p>
          <a:p>
            <a:pPr marL="0" lvl="0" indent="0" algn="l" rtl="0">
              <a:spcBef>
                <a:spcPts val="0"/>
              </a:spcBef>
              <a:spcAft>
                <a:spcPts val="0"/>
              </a:spcAft>
              <a:buNone/>
            </a:pPr>
            <a:r>
              <a:rPr lang="en-US"/>
              <a:t>(Phil Durbin from Dataverse was at our last year’s Workshop on Tools for Reproducible Research .. the Dataverse integration is one of the outcomes..)</a:t>
            </a:r>
            <a:endParaRPr/>
          </a:p>
        </p:txBody>
      </p:sp>
      <p:sp>
        <p:nvSpPr>
          <p:cNvPr id="431" name="Google Shape;431;g548f1af5bc_1_5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a:buClr>
                <a:prstClr val="black"/>
              </a:buClr>
              <a:buSzPts val="300"/>
              <a:buFont typeface="Calibri"/>
              <a:buNone/>
            </a:pPr>
            <a:fld id="{00000000-1234-1234-1234-123412341234}" type="slidenum">
              <a:rPr lang="en-US"/>
              <a:pPr>
                <a:buClr>
                  <a:prstClr val="black"/>
                </a:buClr>
                <a:buSzPts val="300"/>
                <a:buFont typeface="Calibri"/>
                <a:buNone/>
              </a:pPr>
              <a:t>43</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48f1af5bc_1_561:notes"/>
          <p:cNvSpPr>
            <a:spLocks noGrp="1" noRot="1" noChangeAspect="1"/>
          </p:cNvSpPr>
          <p:nvPr>
            <p:ph type="sldImg" idx="2"/>
          </p:nvPr>
        </p:nvSpPr>
        <p:spPr>
          <a:xfrm>
            <a:off x="688975" y="1143000"/>
            <a:ext cx="548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48f1af5bc_1_5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here I want to draw you attention to one of the key milestones and deliverables we were tasked with: Integration of WT with major repositories.</a:t>
            </a:r>
            <a:endParaRPr/>
          </a:p>
          <a:p>
            <a:pPr marL="0" lvl="0" indent="0" algn="l" rtl="0">
              <a:spcBef>
                <a:spcPts val="0"/>
              </a:spcBef>
              <a:spcAft>
                <a:spcPts val="0"/>
              </a:spcAft>
              <a:buNone/>
            </a:pPr>
            <a:r>
              <a:rPr lang="en-US"/>
              <a:t>We already had planned integration of WT with DataONE, a federation of several dozen science repositories. Through our community engagement and outreach activities (of which you will hear more), we were also able to integrate with Dataverse.  Between DataONE and Dataverse we now have over 90 major research repositories from which a user can select datasets and then make those datasets the starting point of an interactive data exploration and analysis </a:t>
            </a:r>
            <a:r>
              <a:rPr lang="en-US" b="1"/>
              <a:t>inside </a:t>
            </a:r>
            <a:r>
              <a:rPr lang="en-US"/>
              <a:t>of one of the Whole Tale environments.</a:t>
            </a:r>
            <a:endParaRPr/>
          </a:p>
          <a:p>
            <a:pPr marL="0" lvl="0" indent="0" algn="l" rtl="0">
              <a:spcBef>
                <a:spcPts val="0"/>
              </a:spcBef>
              <a:spcAft>
                <a:spcPts val="0"/>
              </a:spcAft>
              <a:buNone/>
            </a:pPr>
            <a:r>
              <a:rPr lang="en-US"/>
              <a:t>I know this is extremely exciting… but I have to ask you to hold your breath.. there will be a demo coming!</a:t>
            </a:r>
            <a:endParaRPr/>
          </a:p>
          <a:p>
            <a:pPr marL="0" lvl="0" indent="0" algn="l" rtl="0">
              <a:spcBef>
                <a:spcPts val="0"/>
              </a:spcBef>
              <a:spcAft>
                <a:spcPts val="0"/>
              </a:spcAft>
              <a:buNone/>
            </a:pPr>
            <a:r>
              <a:rPr lang="en-US"/>
              <a:t>Just for the record: This is “Whole Tale Integrated” the Year 3 milestone! Integration with major repositories -- it’s done!</a:t>
            </a:r>
            <a:endParaRPr/>
          </a:p>
          <a:p>
            <a:pPr marL="0" lvl="0" indent="0" algn="l" rtl="0">
              <a:spcBef>
                <a:spcPts val="0"/>
              </a:spcBef>
              <a:spcAft>
                <a:spcPts val="0"/>
              </a:spcAft>
              <a:buNone/>
            </a:pPr>
            <a:r>
              <a:rPr lang="en-US"/>
              <a:t>More on the details in due course. But we’re all very excited about this!</a:t>
            </a:r>
            <a:endParaRPr/>
          </a:p>
          <a:p>
            <a:pPr marL="0" lvl="0" indent="0" algn="l" rtl="0">
              <a:spcBef>
                <a:spcPts val="0"/>
              </a:spcBef>
              <a:spcAft>
                <a:spcPts val="0"/>
              </a:spcAft>
              <a:buNone/>
            </a:pPr>
            <a:endParaRPr/>
          </a:p>
          <a:p>
            <a:pPr marL="0" lvl="0" indent="0" algn="l" rtl="0">
              <a:spcBef>
                <a:spcPts val="0"/>
              </a:spcBef>
              <a:spcAft>
                <a:spcPts val="0"/>
              </a:spcAft>
              <a:buNone/>
            </a:pPr>
            <a:r>
              <a:rPr lang="en-US"/>
              <a:t>(Phil Durbin from Dataverse was at our last year’s Workshop on Tools for Reproducible Research .. the Dataverse integration is one of the outcomes..)</a:t>
            </a:r>
            <a:endParaRPr/>
          </a:p>
        </p:txBody>
      </p:sp>
      <p:sp>
        <p:nvSpPr>
          <p:cNvPr id="431" name="Google Shape;431;g548f1af5bc_1_5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a:buClr>
                <a:prstClr val="black"/>
              </a:buClr>
              <a:buSzPts val="300"/>
              <a:buFont typeface="Calibri"/>
              <a:buNone/>
            </a:pPr>
            <a:fld id="{00000000-1234-1234-1234-123412341234}" type="slidenum">
              <a:rPr lang="en-US"/>
              <a:pPr>
                <a:buClr>
                  <a:prstClr val="black"/>
                </a:buClr>
                <a:buSzPts val="300"/>
                <a:buFont typeface="Calibri"/>
                <a:buNone/>
              </a:pPr>
              <a:t>44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latin typeface="Andale Mono" charset="0"/>
                <a:ea typeface="Andale Mono" charset="0"/>
                <a:cs typeface="Andale Mono" charset="0"/>
              </a:rPr>
              <a:t>Presented in several sections.</a:t>
            </a:r>
          </a:p>
          <a:p>
            <a:r>
              <a:rPr lang="en-US" dirty="0" smtClean="0">
                <a:latin typeface="Andale Mono" charset="0"/>
                <a:ea typeface="Andale Mono" charset="0"/>
                <a:cs typeface="Andale Mono" charset="0"/>
              </a:rPr>
              <a:t>Provenance support in </a:t>
            </a:r>
            <a:r>
              <a:rPr lang="en-US" dirty="0" err="1" smtClean="0">
                <a:latin typeface="Andale Mono" charset="0"/>
                <a:ea typeface="Andale Mono" charset="0"/>
                <a:cs typeface="Andale Mono" charset="0"/>
              </a:rPr>
              <a:t>DataONE</a:t>
            </a:r>
            <a:r>
              <a:rPr lang="en-US" dirty="0" smtClean="0">
                <a:latin typeface="Andale Mono" charset="0"/>
                <a:ea typeface="Andale Mono" charset="0"/>
                <a:cs typeface="Andale Mono" charset="0"/>
              </a:rPr>
              <a:t> by Matt</a:t>
            </a:r>
          </a:p>
          <a:p>
            <a:r>
              <a:rPr lang="en-US" dirty="0" smtClean="0">
                <a:latin typeface="Andale Mono" charset="0"/>
                <a:ea typeface="Andale Mono" charset="0"/>
                <a:cs typeface="Andale Mono" charset="0"/>
              </a:rPr>
              <a:t>an updated on Member Nodes</a:t>
            </a:r>
          </a:p>
          <a:p>
            <a:r>
              <a:rPr lang="en-US" dirty="0" smtClean="0">
                <a:latin typeface="Andale Mono" charset="0"/>
                <a:ea typeface="Andale Mono" charset="0"/>
                <a:cs typeface="Andale Mono" charset="0"/>
              </a:rPr>
              <a:t>Mark </a:t>
            </a:r>
            <a:r>
              <a:rPr lang="en-US" dirty="0" err="1" smtClean="0">
                <a:latin typeface="Andale Mono" charset="0"/>
                <a:ea typeface="Andale Mono" charset="0"/>
                <a:cs typeface="Andale Mono" charset="0"/>
              </a:rPr>
              <a:t>Schildhauer</a:t>
            </a:r>
            <a:r>
              <a:rPr lang="en-US" dirty="0" smtClean="0">
                <a:latin typeface="Andale Mono" charset="0"/>
                <a:ea typeface="Andale Mono" charset="0"/>
                <a:cs typeface="Andale Mono" charset="0"/>
              </a:rPr>
              <a:t> will provide an update on semantic</a:t>
            </a:r>
            <a:r>
              <a:rPr lang="en-US" baseline="0" dirty="0" smtClean="0">
                <a:latin typeface="Andale Mono" charset="0"/>
                <a:ea typeface="Andale Mono" charset="0"/>
                <a:cs typeface="Andale Mono" charset="0"/>
              </a:rPr>
              <a:t> measurement search.</a:t>
            </a:r>
            <a:endParaRPr lang="en-US" dirty="0" smtClean="0">
              <a:latin typeface="Andale Mono" charset="0"/>
              <a:ea typeface="Andale Mono" charset="0"/>
              <a:cs typeface="Andale Mono" charset="0"/>
            </a:endParaRPr>
          </a:p>
          <a:p>
            <a:r>
              <a:rPr lang="en-US" dirty="0" smtClean="0">
                <a:latin typeface="Andale Mono" charset="0"/>
                <a:ea typeface="Andale Mono" charset="0"/>
                <a:cs typeface="Andale Mono" charset="0"/>
              </a:rPr>
              <a:t>We’ll conclude with a brief outline of</a:t>
            </a:r>
            <a:r>
              <a:rPr lang="en-US" baseline="0" dirty="0" smtClean="0">
                <a:latin typeface="Andale Mono" charset="0"/>
                <a:ea typeface="Andale Mono" charset="0"/>
                <a:cs typeface="Andale Mono" charset="0"/>
              </a:rPr>
              <a:t> the</a:t>
            </a:r>
            <a:r>
              <a:rPr lang="en-US" dirty="0" smtClean="0">
                <a:latin typeface="Andale Mono" charset="0"/>
                <a:ea typeface="Andale Mono" charset="0"/>
                <a:cs typeface="Andale Mono" charset="0"/>
              </a:rPr>
              <a:t> ongoing and planned activities.</a:t>
            </a:r>
          </a:p>
          <a:p>
            <a:endParaRPr lang="en-US" dirty="0"/>
          </a:p>
        </p:txBody>
      </p:sp>
    </p:spTree>
    <p:extLst>
      <p:ext uri="{BB962C8B-B14F-4D97-AF65-F5344CB8AC3E}">
        <p14:creationId xmlns:p14="http://schemas.microsoft.com/office/powerpoint/2010/main" val="120160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6599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Bertram: Ioannidis doesn’t specifically talk about computational reproducibility,</a:t>
            </a:r>
            <a:r>
              <a:rPr lang="en-US" baseline="0" dirty="0" smtClean="0"/>
              <a:t> right? Rather it includes all kinds of issues that negatively affect reproducibility.</a:t>
            </a:r>
          </a:p>
          <a:p>
            <a:r>
              <a:rPr lang="en-US" baseline="0" dirty="0" smtClean="0"/>
              <a:t>So I think it is worth saying here or on the next slide that the focus of the </a:t>
            </a:r>
            <a:r>
              <a:rPr lang="en-US" baseline="0" dirty="0" err="1" smtClean="0"/>
              <a:t>DataONE</a:t>
            </a:r>
            <a:r>
              <a:rPr lang="en-US" baseline="0" dirty="0" smtClean="0"/>
              <a:t> work is on </a:t>
            </a:r>
            <a:r>
              <a:rPr lang="en-US" b="1" baseline="0" dirty="0" smtClean="0"/>
              <a:t>computational transparency and reproducibility</a:t>
            </a:r>
            <a:r>
              <a:rPr lang="en-US" b="0" baseline="0" dirty="0" smtClean="0"/>
              <a:t>.</a:t>
            </a:r>
          </a:p>
          <a:p>
            <a:r>
              <a:rPr lang="en-US" dirty="0" smtClean="0"/>
              <a:t>The transparency also</a:t>
            </a:r>
            <a:r>
              <a:rPr lang="en-US" baseline="0" dirty="0" smtClean="0"/>
              <a:t> helps some of the non-computational (e.g. statistical / method) issues: e.g. a </a:t>
            </a:r>
            <a:r>
              <a:rPr lang="en-US" baseline="0" dirty="0" err="1" smtClean="0"/>
              <a:t>YesWorkflow</a:t>
            </a:r>
            <a:r>
              <a:rPr lang="en-US" baseline="0" dirty="0" smtClean="0"/>
              <a:t> diagram can help understand the experiment design.</a:t>
            </a:r>
          </a:p>
          <a:p>
            <a:r>
              <a:rPr lang="en-US" baseline="0" dirty="0" smtClean="0"/>
              <a:t>Similarly multi-run provenance information could expose not just the “ideal runs”, but also runs that were discarded.</a:t>
            </a:r>
          </a:p>
          <a:p>
            <a:r>
              <a:rPr lang="en-US" baseline="0" dirty="0" smtClean="0"/>
              <a:t>But the focus is still </a:t>
            </a:r>
            <a:r>
              <a:rPr lang="en-US" b="1" baseline="0" dirty="0" smtClean="0"/>
              <a:t>computational transparency </a:t>
            </a:r>
            <a:r>
              <a:rPr lang="en-US" b="0" baseline="0" dirty="0" smtClean="0"/>
              <a:t>(what methods were used, in what order, with what inputs and </a:t>
            </a:r>
            <a:r>
              <a:rPr lang="en-US" b="0" baseline="0" dirty="0" err="1" smtClean="0"/>
              <a:t>params</a:t>
            </a:r>
            <a:r>
              <a:rPr lang="en-US" b="0" baseline="0" dirty="0" smtClean="0"/>
              <a:t>?)</a:t>
            </a:r>
          </a:p>
          <a:p>
            <a:r>
              <a:rPr lang="en-US" b="0" baseline="0" dirty="0" smtClean="0"/>
              <a:t>and </a:t>
            </a:r>
            <a:r>
              <a:rPr lang="en-US" b="1" baseline="0" dirty="0" smtClean="0"/>
              <a:t>computational</a:t>
            </a:r>
            <a:r>
              <a:rPr lang="en-US" b="0" baseline="0" dirty="0" smtClean="0"/>
              <a:t> </a:t>
            </a:r>
            <a:r>
              <a:rPr lang="en-US" b="1" baseline="0" dirty="0" smtClean="0"/>
              <a:t>reproducibility</a:t>
            </a:r>
            <a:r>
              <a:rPr lang="en-US" b="0" baseline="0" dirty="0" smtClean="0"/>
              <a:t> (by providing e.g. the code to re-run the scripts). </a:t>
            </a:r>
          </a:p>
          <a:p>
            <a:pPr marL="171450" indent="-171450">
              <a:buFont typeface="Wingdings" charset="2"/>
              <a:buChar char="è"/>
            </a:pPr>
            <a:r>
              <a:rPr lang="en-US" b="0" baseline="0" dirty="0" smtClean="0">
                <a:sym typeface="Wingdings"/>
              </a:rPr>
              <a:t>Collaboration with Whole Tale project: simplify reproducibility further, by providing data + code + execution environment!</a:t>
            </a:r>
          </a:p>
          <a:p>
            <a:pPr marL="171450" indent="-171450">
              <a:buFont typeface="Wingdings" charset="2"/>
              <a:buChar char="è"/>
            </a:pPr>
            <a:endParaRPr lang="en-US" b="1" dirty="0"/>
          </a:p>
        </p:txBody>
      </p:sp>
    </p:spTree>
    <p:extLst>
      <p:ext uri="{BB962C8B-B14F-4D97-AF65-F5344CB8AC3E}">
        <p14:creationId xmlns:p14="http://schemas.microsoft.com/office/powerpoint/2010/main" val="53605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Bertram:</a:t>
            </a:r>
            <a:r>
              <a:rPr lang="en-US" baseline="0" dirty="0" smtClean="0"/>
              <a:t> something I’m usually saying here: the NCA authors had to “chase provenance” information to document how results, figures, etc. were derived from input sources, etc.</a:t>
            </a:r>
          </a:p>
          <a:p>
            <a:r>
              <a:rPr lang="en-US" baseline="0" dirty="0" smtClean="0"/>
              <a:t>In the future, as more provenance-enabled environments such as </a:t>
            </a:r>
            <a:r>
              <a:rPr lang="en-US" baseline="0" dirty="0" err="1" smtClean="0"/>
              <a:t>DataONE</a:t>
            </a:r>
            <a:r>
              <a:rPr lang="en-US" baseline="0" dirty="0" smtClean="0"/>
              <a:t> become available, the need to manually chase provenance will be reduced, and more and more results will be available that already “come with provenance”.  </a:t>
            </a:r>
            <a:endParaRPr lang="en-US" dirty="0"/>
          </a:p>
        </p:txBody>
      </p:sp>
    </p:spTree>
    <p:extLst>
      <p:ext uri="{BB962C8B-B14F-4D97-AF65-F5344CB8AC3E}">
        <p14:creationId xmlns:p14="http://schemas.microsoft.com/office/powerpoint/2010/main" val="1020472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Bertram: One punchline</a:t>
            </a:r>
            <a:r>
              <a:rPr lang="en-US" baseline="0" dirty="0" smtClean="0"/>
              <a:t> that could be added: </a:t>
            </a:r>
          </a:p>
          <a:p>
            <a:r>
              <a:rPr lang="is-IS" baseline="0" dirty="0" smtClean="0"/>
              <a:t>… and ... It’s not science unless it’s reproducible!</a:t>
            </a:r>
            <a:endParaRPr lang="en-US" dirty="0"/>
          </a:p>
        </p:txBody>
      </p:sp>
    </p:spTree>
    <p:extLst>
      <p:ext uri="{BB962C8B-B14F-4D97-AF65-F5344CB8AC3E}">
        <p14:creationId xmlns:p14="http://schemas.microsoft.com/office/powerpoint/2010/main" val="226270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Proceed through the 36 month project milestones in order.</a:t>
            </a:r>
          </a:p>
          <a:p>
            <a:endParaRPr lang="en-US" dirty="0" smtClean="0"/>
          </a:p>
          <a:p>
            <a:r>
              <a:rPr lang="en-US" dirty="0" smtClean="0"/>
              <a:t>Next, Matt Jones</a:t>
            </a:r>
            <a:r>
              <a:rPr lang="en-US" baseline="0" dirty="0" smtClean="0"/>
              <a:t> on provenance</a:t>
            </a:r>
            <a:r>
              <a:rPr lang="en-US" dirty="0" smtClean="0"/>
              <a:t>.</a:t>
            </a:r>
          </a:p>
          <a:p>
            <a:endParaRPr lang="en-US" dirty="0"/>
          </a:p>
        </p:txBody>
      </p:sp>
    </p:spTree>
    <p:extLst>
      <p:ext uri="{BB962C8B-B14F-4D97-AF65-F5344CB8AC3E}">
        <p14:creationId xmlns:p14="http://schemas.microsoft.com/office/powerpoint/2010/main" val="973136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134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tif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tif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040731" y="2860146"/>
            <a:ext cx="5085678" cy="332924"/>
          </a:xfrm>
          <a:prstGeom prst="rect">
            <a:avLst/>
          </a:prstGeom>
        </p:spPr>
        <p:txBody>
          <a:bodyPr vert="horz" lIns="34295" tIns="17148" rIns="34295" bIns="17148"/>
          <a:lstStyle>
            <a:lvl1pPr>
              <a:defRPr sz="1500" b="1" cap="all" baseline="0">
                <a:solidFill>
                  <a:srgbClr val="646B7A"/>
                </a:solidFill>
                <a:latin typeface="Raleway"/>
                <a:cs typeface="Raleway"/>
              </a:defRPr>
            </a:lvl1pPr>
            <a:lvl2pPr>
              <a:defRPr sz="1500" cap="all">
                <a:latin typeface="Raleway"/>
                <a:cs typeface="Raleway"/>
              </a:defRPr>
            </a:lvl2pPr>
            <a:lvl3pPr>
              <a:defRPr sz="1500" cap="all">
                <a:latin typeface="Raleway"/>
                <a:cs typeface="Raleway"/>
              </a:defRPr>
            </a:lvl3pPr>
            <a:lvl4pPr>
              <a:defRPr sz="1500" cap="all">
                <a:latin typeface="Raleway"/>
                <a:cs typeface="Raleway"/>
              </a:defRPr>
            </a:lvl4pPr>
            <a:lvl5pPr>
              <a:defRPr sz="1500" cap="all">
                <a:latin typeface="Raleway"/>
                <a:cs typeface="Raleway"/>
              </a:defRPr>
            </a:lvl5pPr>
          </a:lstStyle>
          <a:p>
            <a:pPr lvl="0"/>
            <a:r>
              <a:rPr lang="en-US" dirty="0" smtClean="0"/>
              <a:t>SESSION NUMBER / NAME</a:t>
            </a:r>
            <a:endParaRPr lang="en-US" dirty="0"/>
          </a:p>
        </p:txBody>
      </p:sp>
      <p:sp>
        <p:nvSpPr>
          <p:cNvPr id="4" name="Text Placeholder 6"/>
          <p:cNvSpPr>
            <a:spLocks noGrp="1"/>
          </p:cNvSpPr>
          <p:nvPr>
            <p:ph type="body" sz="quarter" idx="12" hasCustomPrompt="1"/>
          </p:nvPr>
        </p:nvSpPr>
        <p:spPr>
          <a:xfrm>
            <a:off x="2043968" y="3250148"/>
            <a:ext cx="5085678" cy="332924"/>
          </a:xfrm>
          <a:prstGeom prst="rect">
            <a:avLst/>
          </a:prstGeom>
        </p:spPr>
        <p:txBody>
          <a:bodyPr vert="horz" lIns="34295" tIns="17148" rIns="34295" bIns="17148"/>
          <a:lstStyle>
            <a:lvl1pPr>
              <a:defRPr sz="1500" b="0" cap="none" baseline="0">
                <a:solidFill>
                  <a:srgbClr val="646B7A"/>
                </a:solidFill>
                <a:latin typeface="Raleway"/>
                <a:cs typeface="Raleway"/>
              </a:defRPr>
            </a:lvl1pPr>
            <a:lvl2pPr>
              <a:defRPr sz="1500" cap="all">
                <a:latin typeface="Raleway"/>
                <a:cs typeface="Raleway"/>
              </a:defRPr>
            </a:lvl2pPr>
            <a:lvl3pPr>
              <a:defRPr sz="1500" cap="all">
                <a:latin typeface="Raleway"/>
                <a:cs typeface="Raleway"/>
              </a:defRPr>
            </a:lvl3pPr>
            <a:lvl4pPr>
              <a:defRPr sz="1500" cap="all">
                <a:latin typeface="Raleway"/>
                <a:cs typeface="Raleway"/>
              </a:defRPr>
            </a:lvl4pPr>
            <a:lvl5pPr>
              <a:defRPr sz="1500" cap="all">
                <a:latin typeface="Raleway"/>
                <a:cs typeface="Raleway"/>
              </a:defRPr>
            </a:lvl5pPr>
          </a:lstStyle>
          <a:p>
            <a:pPr lvl="0"/>
            <a:r>
              <a:rPr lang="en-US" dirty="0" smtClean="0"/>
              <a:t>Speakers </a:t>
            </a:r>
            <a:r>
              <a:rPr lang="en-US" dirty="0" err="1" smtClean="0"/>
              <a:t>Etc</a:t>
            </a:r>
            <a:endParaRPr lang="en-US" dirty="0"/>
          </a:p>
        </p:txBody>
      </p:sp>
      <p:sp>
        <p:nvSpPr>
          <p:cNvPr id="2" name="Rectangle 1"/>
          <p:cNvSpPr/>
          <p:nvPr userDrawn="1"/>
        </p:nvSpPr>
        <p:spPr>
          <a:xfrm>
            <a:off x="8583336" y="4634102"/>
            <a:ext cx="560664" cy="599395"/>
          </a:xfrm>
          <a:prstGeom prst="rect">
            <a:avLst/>
          </a:prstGeom>
          <a:solidFill>
            <a:srgbClr val="FFFFFF"/>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marL="0" marR="0" indent="0" algn="ctr" defTabSz="82539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211893647"/>
      </p:ext>
    </p:extLst>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lide title only">
    <p:spTree>
      <p:nvGrpSpPr>
        <p:cNvPr id="1" name=""/>
        <p:cNvGrpSpPr/>
        <p:nvPr/>
      </p:nvGrpSpPr>
      <p:grpSpPr>
        <a:xfrm>
          <a:off x="0" y="0"/>
          <a:ext cx="0" cy="0"/>
          <a:chOff x="0" y="0"/>
          <a:chExt cx="0" cy="0"/>
        </a:xfrm>
      </p:grpSpPr>
      <p:sp>
        <p:nvSpPr>
          <p:cNvPr id="5" name="Shape 1988"/>
          <p:cNvSpPr>
            <a:spLocks noChangeShapeType="1"/>
          </p:cNvSpPr>
          <p:nvPr userDrawn="1"/>
        </p:nvSpPr>
        <p:spPr bwMode="auto">
          <a:xfrm>
            <a:off x="4304112" y="952190"/>
            <a:ext cx="535781" cy="0"/>
          </a:xfrm>
          <a:prstGeom prst="line">
            <a:avLst/>
          </a:prstGeom>
          <a:noFill/>
          <a:ln w="50800">
            <a:solidFill>
              <a:srgbClr val="357098"/>
            </a:solidFill>
            <a:miter lim="400000"/>
            <a:headEnd/>
            <a:tailEnd/>
          </a:ln>
          <a:extLst>
            <a:ext uri="{909E8E84-426E-40dd-AFC4-6F175D3DCCD1}">
              <a14:hiddenFill xmlns:a14="http://schemas.microsoft.com/office/drawing/2010/main">
                <a:noFill/>
              </a14:hiddenFill>
            </a:ext>
          </a:extLst>
        </p:spPr>
        <p:txBody>
          <a:bodyPr lIns="19048" tIns="19048" rIns="19048" bIns="19048" anchor="ctr"/>
          <a:lstStyle/>
          <a:p>
            <a:endParaRPr lang="en-US" sz="700"/>
          </a:p>
        </p:txBody>
      </p:sp>
      <p:sp>
        <p:nvSpPr>
          <p:cNvPr id="6" name="Title 1"/>
          <p:cNvSpPr>
            <a:spLocks noGrp="1"/>
          </p:cNvSpPr>
          <p:nvPr>
            <p:ph type="title"/>
          </p:nvPr>
        </p:nvSpPr>
        <p:spPr>
          <a:xfrm>
            <a:off x="628650" y="425448"/>
            <a:ext cx="7886700" cy="505583"/>
          </a:xfrm>
          <a:prstGeom prst="rect">
            <a:avLst/>
          </a:prstGeom>
        </p:spPr>
        <p:txBody>
          <a:bodyPr lIns="91428" tIns="45714" rIns="91428" bIns="45714"/>
          <a:lstStyle>
            <a:lvl1pPr>
              <a:defRPr sz="2400">
                <a:solidFill>
                  <a:schemeClr val="accent4"/>
                </a:solidFill>
                <a:latin typeface="Raleway" charset="0"/>
                <a:ea typeface="Raleway" charset="0"/>
                <a:cs typeface="Raleway" charset="0"/>
              </a:defRPr>
            </a:lvl1pPr>
          </a:lstStyle>
          <a:p>
            <a:r>
              <a:rPr lang="en-US" smtClean="0"/>
              <a:t>Click to edit Master title style</a:t>
            </a:r>
            <a:endParaRPr lang="en-US"/>
          </a:p>
        </p:txBody>
      </p:sp>
      <p:sp>
        <p:nvSpPr>
          <p:cNvPr id="7" name="Shape 21"/>
          <p:cNvSpPr>
            <a:spLocks noGrp="1"/>
          </p:cNvSpPr>
          <p:nvPr>
            <p:ph type="sldNum" sz="quarter" idx="4"/>
          </p:nvPr>
        </p:nvSpPr>
        <p:spPr>
          <a:xfrm>
            <a:off x="8802190" y="4899619"/>
            <a:ext cx="255722" cy="225575"/>
          </a:xfrm>
          <a:prstGeom prst="rect">
            <a:avLst/>
          </a:prstGeom>
        </p:spPr>
        <p:txBody>
          <a:bodyPr lIns="0" tIns="17148" rIns="0" bIns="17148"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18534473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Grid">
    <p:spTree>
      <p:nvGrpSpPr>
        <p:cNvPr id="1" name=""/>
        <p:cNvGrpSpPr/>
        <p:nvPr/>
      </p:nvGrpSpPr>
      <p:grpSpPr>
        <a:xfrm>
          <a:off x="0" y="0"/>
          <a:ext cx="0" cy="0"/>
          <a:chOff x="0" y="0"/>
          <a:chExt cx="0" cy="0"/>
        </a:xfrm>
      </p:grpSpPr>
      <p:grpSp>
        <p:nvGrpSpPr>
          <p:cNvPr id="23" name="Group 598"/>
          <p:cNvGrpSpPr>
            <a:grpSpLocks/>
          </p:cNvGrpSpPr>
          <p:nvPr userDrawn="1"/>
        </p:nvGrpSpPr>
        <p:grpSpPr bwMode="auto">
          <a:xfrm>
            <a:off x="2533651" y="2941781"/>
            <a:ext cx="2000846" cy="1612407"/>
            <a:chOff x="0" y="0"/>
            <a:chExt cx="5336244" cy="4296084"/>
          </a:xfrm>
        </p:grpSpPr>
        <p:sp>
          <p:nvSpPr>
            <p:cNvPr id="24" name="Shape 596"/>
            <p:cNvSpPr>
              <a:spLocks noChangeArrowheads="1"/>
            </p:cNvSpPr>
            <p:nvPr/>
          </p:nvSpPr>
          <p:spPr bwMode="auto">
            <a:xfrm>
              <a:off x="0" y="0"/>
              <a:ext cx="5336245" cy="4296085"/>
            </a:xfrm>
            <a:prstGeom prst="rect">
              <a:avLst/>
            </a:prstGeom>
            <a:solidFill>
              <a:srgbClr val="B1B2B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r>
                <a:rPr lang="en-US" sz="1200">
                  <a:solidFill>
                    <a:srgbClr val="FFFFFF"/>
                  </a:solidFill>
                </a:rPr>
                <a:t>image</a:t>
              </a:r>
            </a:p>
          </p:txBody>
        </p:sp>
        <p:sp>
          <p:nvSpPr>
            <p:cNvPr id="25" name="Shape 597"/>
            <p:cNvSpPr>
              <a:spLocks noChangeArrowheads="1"/>
            </p:cNvSpPr>
            <p:nvPr/>
          </p:nvSpPr>
          <p:spPr bwMode="auto">
            <a:xfrm>
              <a:off x="0" y="0"/>
              <a:ext cx="5336245" cy="4296085"/>
            </a:xfrm>
            <a:prstGeom prst="rect">
              <a:avLst/>
            </a:prstGeom>
            <a:solidFill>
              <a:srgbClr val="B1B2B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r>
                <a:rPr lang="en-US" sz="1200">
                  <a:solidFill>
                    <a:srgbClr val="FFFFFF"/>
                  </a:solidFill>
                </a:rPr>
                <a:t>image</a:t>
              </a:r>
            </a:p>
          </p:txBody>
        </p:sp>
      </p:grpSp>
      <p:sp>
        <p:nvSpPr>
          <p:cNvPr id="11" name="Shape 583"/>
          <p:cNvSpPr>
            <a:spLocks noChangeArrowheads="1"/>
          </p:cNvSpPr>
          <p:nvPr/>
        </p:nvSpPr>
        <p:spPr bwMode="auto">
          <a:xfrm>
            <a:off x="2534245" y="1290641"/>
            <a:ext cx="2000846" cy="1612408"/>
          </a:xfrm>
          <a:prstGeom prst="rect">
            <a:avLst/>
          </a:prstGeom>
          <a:gradFill rotWithShape="1">
            <a:gsLst>
              <a:gs pos="0">
                <a:srgbClr val="336799"/>
              </a:gs>
              <a:gs pos="100000">
                <a:srgbClr val="3F9897"/>
              </a:gs>
            </a:gsLst>
            <a:lin ang="540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793" tIns="50793" rIns="50793" bIns="50793" anchor="ctr"/>
          <a:lstStyle/>
          <a:p>
            <a:pPr algn="ctr" eaLnBrk="1"/>
            <a:endParaRPr lang="en-US" sz="1200">
              <a:solidFill>
                <a:srgbClr val="FFFFFF"/>
              </a:solidFill>
            </a:endParaRPr>
          </a:p>
        </p:txBody>
      </p:sp>
      <p:grpSp>
        <p:nvGrpSpPr>
          <p:cNvPr id="38" name="Group 598"/>
          <p:cNvGrpSpPr>
            <a:grpSpLocks/>
          </p:cNvGrpSpPr>
          <p:nvPr userDrawn="1"/>
        </p:nvGrpSpPr>
        <p:grpSpPr bwMode="auto">
          <a:xfrm>
            <a:off x="4564111" y="1285410"/>
            <a:ext cx="4118071" cy="3278851"/>
            <a:chOff x="0" y="0"/>
            <a:chExt cx="5336244" cy="4296084"/>
          </a:xfrm>
        </p:grpSpPr>
        <p:sp>
          <p:nvSpPr>
            <p:cNvPr id="39" name="Shape 596"/>
            <p:cNvSpPr>
              <a:spLocks noChangeArrowheads="1"/>
            </p:cNvSpPr>
            <p:nvPr/>
          </p:nvSpPr>
          <p:spPr bwMode="auto">
            <a:xfrm>
              <a:off x="0" y="0"/>
              <a:ext cx="5336245" cy="4296085"/>
            </a:xfrm>
            <a:prstGeom prst="rect">
              <a:avLst/>
            </a:prstGeom>
            <a:solidFill>
              <a:srgbClr val="B1B2B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r>
                <a:rPr lang="en-US" sz="1200">
                  <a:solidFill>
                    <a:srgbClr val="FFFFFF"/>
                  </a:solidFill>
                </a:rPr>
                <a:t>image</a:t>
              </a:r>
            </a:p>
          </p:txBody>
        </p:sp>
        <p:sp>
          <p:nvSpPr>
            <p:cNvPr id="40" name="Shape 597"/>
            <p:cNvSpPr>
              <a:spLocks noChangeArrowheads="1"/>
            </p:cNvSpPr>
            <p:nvPr/>
          </p:nvSpPr>
          <p:spPr bwMode="auto">
            <a:xfrm>
              <a:off x="0" y="0"/>
              <a:ext cx="5336245" cy="4296085"/>
            </a:xfrm>
            <a:prstGeom prst="rect">
              <a:avLst/>
            </a:prstGeom>
            <a:solidFill>
              <a:srgbClr val="B1B2B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r>
                <a:rPr lang="en-US" sz="1200">
                  <a:solidFill>
                    <a:srgbClr val="FFFFFF"/>
                  </a:solidFill>
                </a:rPr>
                <a:t>image</a:t>
              </a:r>
            </a:p>
          </p:txBody>
        </p:sp>
      </p:grpSp>
      <p:sp>
        <p:nvSpPr>
          <p:cNvPr id="34" name="Picture Placeholder 32"/>
          <p:cNvSpPr>
            <a:spLocks noGrp="1"/>
          </p:cNvSpPr>
          <p:nvPr>
            <p:ph type="pic" sz="quarter" idx="16"/>
          </p:nvPr>
        </p:nvSpPr>
        <p:spPr>
          <a:xfrm>
            <a:off x="2530043" y="2939171"/>
            <a:ext cx="2009775" cy="1624013"/>
          </a:xfrm>
          <a:prstGeom prst="rect">
            <a:avLst/>
          </a:prstGeom>
        </p:spPr>
        <p:txBody>
          <a:bodyPr vert="horz" lIns="91428" tIns="45714" rIns="91428" bIns="45714"/>
          <a:lstStyle/>
          <a:p>
            <a:endParaRPr lang="en-US"/>
          </a:p>
        </p:txBody>
      </p:sp>
      <p:sp>
        <p:nvSpPr>
          <p:cNvPr id="36" name="Content Placeholder 35"/>
          <p:cNvSpPr>
            <a:spLocks noGrp="1"/>
          </p:cNvSpPr>
          <p:nvPr>
            <p:ph sz="quarter" idx="17"/>
          </p:nvPr>
        </p:nvSpPr>
        <p:spPr>
          <a:xfrm>
            <a:off x="2547698" y="1308474"/>
            <a:ext cx="1986203" cy="1577602"/>
          </a:xfrm>
          <a:prstGeom prst="rect">
            <a:avLst/>
          </a:prstGeom>
        </p:spPr>
        <p:txBody>
          <a:bodyPr vert="horz" lIns="91428" tIns="45714" rIns="91428" bIns="45714"/>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Shape 588"/>
          <p:cNvSpPr>
            <a:spLocks noChangeArrowheads="1"/>
          </p:cNvSpPr>
          <p:nvPr/>
        </p:nvSpPr>
        <p:spPr bwMode="auto">
          <a:xfrm>
            <a:off x="488157" y="2942375"/>
            <a:ext cx="2000846" cy="1612408"/>
          </a:xfrm>
          <a:prstGeom prst="rect">
            <a:avLst/>
          </a:prstGeom>
          <a:gradFill rotWithShape="1">
            <a:gsLst>
              <a:gs pos="0">
                <a:srgbClr val="3F9897"/>
              </a:gs>
              <a:gs pos="100000">
                <a:srgbClr val="336799"/>
              </a:gs>
            </a:gsLst>
            <a:lin ang="540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793" tIns="50793" rIns="50793" bIns="50793" anchor="ctr"/>
          <a:lstStyle/>
          <a:p>
            <a:pPr algn="ctr" eaLnBrk="1"/>
            <a:endParaRPr lang="en-US" sz="1200">
              <a:solidFill>
                <a:srgbClr val="FFFFFF"/>
              </a:solidFill>
            </a:endParaRPr>
          </a:p>
        </p:txBody>
      </p:sp>
      <p:sp>
        <p:nvSpPr>
          <p:cNvPr id="37" name="Content Placeholder 35"/>
          <p:cNvSpPr>
            <a:spLocks noGrp="1"/>
          </p:cNvSpPr>
          <p:nvPr>
            <p:ph sz="quarter" idx="18"/>
          </p:nvPr>
        </p:nvSpPr>
        <p:spPr>
          <a:xfrm>
            <a:off x="491068" y="2961769"/>
            <a:ext cx="1986203" cy="1577602"/>
          </a:xfrm>
          <a:prstGeom prst="rect">
            <a:avLst/>
          </a:prstGeom>
        </p:spPr>
        <p:txBody>
          <a:bodyPr vert="horz" lIns="91428" tIns="45714" rIns="91428" bIns="45714"/>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4"/>
          </p:nvPr>
        </p:nvSpPr>
        <p:spPr>
          <a:xfrm>
            <a:off x="4572001" y="1293813"/>
            <a:ext cx="4094163" cy="3270250"/>
          </a:xfrm>
          <a:prstGeom prst="rect">
            <a:avLst/>
          </a:prstGeom>
        </p:spPr>
        <p:txBody>
          <a:bodyPr vert="horz" lIns="91428" tIns="45714" rIns="91428" bIns="45714"/>
          <a:lstStyle/>
          <a:p>
            <a:endParaRPr lang="en-US"/>
          </a:p>
        </p:txBody>
      </p:sp>
      <p:grpSp>
        <p:nvGrpSpPr>
          <p:cNvPr id="20" name="Group 595"/>
          <p:cNvGrpSpPr>
            <a:grpSpLocks/>
          </p:cNvGrpSpPr>
          <p:nvPr userDrawn="1"/>
        </p:nvGrpSpPr>
        <p:grpSpPr bwMode="auto">
          <a:xfrm>
            <a:off x="488753" y="1291238"/>
            <a:ext cx="2001441" cy="1612407"/>
            <a:chOff x="0" y="0"/>
            <a:chExt cx="5336244" cy="4296084"/>
          </a:xfrm>
        </p:grpSpPr>
        <p:sp>
          <p:nvSpPr>
            <p:cNvPr id="21" name="Shape 593"/>
            <p:cNvSpPr>
              <a:spLocks noChangeArrowheads="1"/>
            </p:cNvSpPr>
            <p:nvPr/>
          </p:nvSpPr>
          <p:spPr bwMode="auto">
            <a:xfrm>
              <a:off x="0" y="0"/>
              <a:ext cx="5336245" cy="4296085"/>
            </a:xfrm>
            <a:prstGeom prst="rect">
              <a:avLst/>
            </a:prstGeom>
            <a:solidFill>
              <a:srgbClr val="B1B2B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r>
                <a:rPr lang="en-US" sz="1200">
                  <a:solidFill>
                    <a:srgbClr val="FFFFFF"/>
                  </a:solidFill>
                </a:rPr>
                <a:t>image</a:t>
              </a:r>
            </a:p>
          </p:txBody>
        </p:sp>
        <p:sp>
          <p:nvSpPr>
            <p:cNvPr id="22" name="Shape 594"/>
            <p:cNvSpPr>
              <a:spLocks noChangeArrowheads="1"/>
            </p:cNvSpPr>
            <p:nvPr/>
          </p:nvSpPr>
          <p:spPr bwMode="auto">
            <a:xfrm>
              <a:off x="0" y="0"/>
              <a:ext cx="5336245" cy="4296085"/>
            </a:xfrm>
            <a:prstGeom prst="rect">
              <a:avLst/>
            </a:prstGeom>
            <a:solidFill>
              <a:srgbClr val="B1B2B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r>
                <a:rPr lang="en-US" sz="1200">
                  <a:solidFill>
                    <a:srgbClr val="FFFFFF"/>
                  </a:solidFill>
                </a:rPr>
                <a:t>image</a:t>
              </a:r>
            </a:p>
          </p:txBody>
        </p:sp>
      </p:grpSp>
      <p:sp>
        <p:nvSpPr>
          <p:cNvPr id="4" name="Text Placeholder 3"/>
          <p:cNvSpPr>
            <a:spLocks noGrp="1"/>
          </p:cNvSpPr>
          <p:nvPr>
            <p:ph type="body" sz="quarter" idx="10" hasCustomPrompt="1"/>
          </p:nvPr>
        </p:nvSpPr>
        <p:spPr>
          <a:xfrm>
            <a:off x="1212950" y="101231"/>
            <a:ext cx="6718101" cy="412130"/>
          </a:xfrm>
          <a:prstGeom prst="rect">
            <a:avLst/>
          </a:prstGeom>
        </p:spPr>
        <p:txBody>
          <a:bodyPr vert="horz" lIns="34295" tIns="17148" rIns="34295" bIns="17148"/>
          <a:lstStyle>
            <a:lvl1pPr>
              <a:defRPr sz="2200">
                <a:solidFill>
                  <a:srgbClr val="D4550F"/>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Title</a:t>
            </a:r>
          </a:p>
        </p:txBody>
      </p:sp>
      <p:sp>
        <p:nvSpPr>
          <p:cNvPr id="5" name="Shape 1988"/>
          <p:cNvSpPr>
            <a:spLocks noChangeShapeType="1"/>
          </p:cNvSpPr>
          <p:nvPr userDrawn="1"/>
        </p:nvSpPr>
        <p:spPr bwMode="auto">
          <a:xfrm>
            <a:off x="4304111" y="600956"/>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3" tIns="19053" rIns="19053" bIns="19053" anchor="ctr"/>
          <a:lstStyle/>
          <a:p>
            <a:endParaRPr lang="en-US"/>
          </a:p>
        </p:txBody>
      </p:sp>
      <p:sp>
        <p:nvSpPr>
          <p:cNvPr id="6" name="Text Placeholder 3"/>
          <p:cNvSpPr>
            <a:spLocks noGrp="1"/>
          </p:cNvSpPr>
          <p:nvPr>
            <p:ph type="body" sz="quarter" idx="13" hasCustomPrompt="1"/>
          </p:nvPr>
        </p:nvSpPr>
        <p:spPr>
          <a:xfrm>
            <a:off x="1212238" y="694938"/>
            <a:ext cx="6718101" cy="286751"/>
          </a:xfrm>
          <a:prstGeom prst="rect">
            <a:avLst/>
          </a:prstGeom>
        </p:spPr>
        <p:txBody>
          <a:bodyPr vert="horz" lIns="34295" tIns="17148" rIns="34295" bIns="17148"/>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Subtitle if needed</a:t>
            </a:r>
          </a:p>
        </p:txBody>
      </p:sp>
      <p:sp>
        <p:nvSpPr>
          <p:cNvPr id="33" name="Picture Placeholder 32"/>
          <p:cNvSpPr>
            <a:spLocks noGrp="1"/>
          </p:cNvSpPr>
          <p:nvPr>
            <p:ph type="pic" sz="quarter" idx="15"/>
          </p:nvPr>
        </p:nvSpPr>
        <p:spPr>
          <a:xfrm>
            <a:off x="484189" y="1285876"/>
            <a:ext cx="2009775" cy="1624013"/>
          </a:xfrm>
          <a:prstGeom prst="rect">
            <a:avLst/>
          </a:prstGeom>
        </p:spPr>
        <p:txBody>
          <a:bodyPr vert="horz" lIns="91428" tIns="45714" rIns="91428" bIns="45714"/>
          <a:lstStyle/>
          <a:p>
            <a:endParaRPr lang="en-US"/>
          </a:p>
        </p:txBody>
      </p:sp>
      <p:sp>
        <p:nvSpPr>
          <p:cNvPr id="27" name="Shape 21"/>
          <p:cNvSpPr>
            <a:spLocks noGrp="1"/>
          </p:cNvSpPr>
          <p:nvPr>
            <p:ph type="sldNum" sz="quarter" idx="4"/>
          </p:nvPr>
        </p:nvSpPr>
        <p:spPr>
          <a:xfrm>
            <a:off x="8802190" y="4899619"/>
            <a:ext cx="255722" cy="225575"/>
          </a:xfrm>
          <a:prstGeom prst="rect">
            <a:avLst/>
          </a:prstGeom>
        </p:spPr>
        <p:txBody>
          <a:bodyPr lIns="0" tIns="17148" rIns="0" bIns="17148"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172595837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0"/>
                                        </p:tgtEl>
                                        <p:attrNameLst>
                                          <p:attrName>style.visibility</p:attrName>
                                        </p:attrNameLst>
                                      </p:cBhvr>
                                      <p:to>
                                        <p:strVal val="visible"/>
                                      </p:to>
                                    </p:set>
                                    <p:anim calcmode="lin" valueType="num">
                                      <p:cBhvr>
                                        <p:cTn id="7" dur="750" fill="hold"/>
                                        <p:tgtEl>
                                          <p:spTgt spid="20"/>
                                        </p:tgtEl>
                                        <p:attrNameLst>
                                          <p:attrName>ppt_w</p:attrName>
                                        </p:attrNameLst>
                                      </p:cBhvr>
                                      <p:tavLst>
                                        <p:tav tm="0">
                                          <p:val>
                                            <p:fltVal val="0"/>
                                          </p:val>
                                        </p:tav>
                                        <p:tav tm="100000">
                                          <p:val>
                                            <p:strVal val="#ppt_w"/>
                                          </p:val>
                                        </p:tav>
                                      </p:tavLst>
                                    </p:anim>
                                    <p:anim calcmode="lin" valueType="num">
                                      <p:cBhvr>
                                        <p:cTn id="8" dur="750" fill="hold"/>
                                        <p:tgtEl>
                                          <p:spTgt spid="20"/>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300"/>
                                  </p:stCondLst>
                                  <p:iterate>
                                    <p:tmAbs val="0"/>
                                  </p:iterate>
                                  <p:childTnLst>
                                    <p:set>
                                      <p:cBhvr>
                                        <p:cTn id="11" fill="hold"/>
                                        <p:tgtEl>
                                          <p:spTgt spid="23"/>
                                        </p:tgtEl>
                                        <p:attrNameLst>
                                          <p:attrName>style.visibility</p:attrName>
                                        </p:attrNameLst>
                                      </p:cBhvr>
                                      <p:to>
                                        <p:strVal val="visible"/>
                                      </p:to>
                                    </p:set>
                                    <p:anim calcmode="lin" valueType="num">
                                      <p:cBhvr>
                                        <p:cTn id="12" dur="750" fill="hold"/>
                                        <p:tgtEl>
                                          <p:spTgt spid="23"/>
                                        </p:tgtEl>
                                        <p:attrNameLst>
                                          <p:attrName>ppt_w</p:attrName>
                                        </p:attrNameLst>
                                      </p:cBhvr>
                                      <p:tavLst>
                                        <p:tav tm="0">
                                          <p:val>
                                            <p:fltVal val="0"/>
                                          </p:val>
                                        </p:tav>
                                        <p:tav tm="100000">
                                          <p:val>
                                            <p:strVal val="#ppt_w"/>
                                          </p:val>
                                        </p:tav>
                                      </p:tavLst>
                                    </p:anim>
                                    <p:anim calcmode="lin" valueType="num">
                                      <p:cBhvr>
                                        <p:cTn id="13" dur="750" fill="hold"/>
                                        <p:tgtEl>
                                          <p:spTgt spid="23"/>
                                        </p:tgtEl>
                                        <p:attrNameLst>
                                          <p:attrName>ppt_h</p:attrName>
                                        </p:attrNameLst>
                                      </p:cBhvr>
                                      <p:tavLst>
                                        <p:tav tm="0">
                                          <p:val>
                                            <p:fltVal val="0"/>
                                          </p:val>
                                        </p:tav>
                                        <p:tav tm="100000">
                                          <p:val>
                                            <p:strVal val="#ppt_h"/>
                                          </p:val>
                                        </p:tav>
                                      </p:tavLst>
                                    </p:anim>
                                  </p:childTnLst>
                                </p:cTn>
                              </p:par>
                            </p:childTnLst>
                          </p:cTn>
                        </p:par>
                        <p:par>
                          <p:cTn id="14" fill="hold">
                            <p:stCondLst>
                              <p:cond delay="1800"/>
                            </p:stCondLst>
                            <p:childTnLst>
                              <p:par>
                                <p:cTn id="15" presetID="23" presetClass="entr" presetSubtype="16" fill="hold" grpId="0" nodeType="afterEffect">
                                  <p:stCondLst>
                                    <p:cond delay="300"/>
                                  </p:stCondLst>
                                  <p:iterate>
                                    <p:tmAbs val="0"/>
                                  </p:iterate>
                                  <p:childTnLst>
                                    <p:set>
                                      <p:cBhvr>
                                        <p:cTn id="16" fill="hold"/>
                                        <p:tgtEl>
                                          <p:spTgt spid="38"/>
                                        </p:tgtEl>
                                        <p:attrNameLst>
                                          <p:attrName>style.visibility</p:attrName>
                                        </p:attrNameLst>
                                      </p:cBhvr>
                                      <p:to>
                                        <p:strVal val="visible"/>
                                      </p:to>
                                    </p:set>
                                    <p:anim calcmode="lin" valueType="num">
                                      <p:cBhvr>
                                        <p:cTn id="17" dur="750" fill="hold"/>
                                        <p:tgtEl>
                                          <p:spTgt spid="38"/>
                                        </p:tgtEl>
                                        <p:attrNameLst>
                                          <p:attrName>ppt_w</p:attrName>
                                        </p:attrNameLst>
                                      </p:cBhvr>
                                      <p:tavLst>
                                        <p:tav tm="0">
                                          <p:val>
                                            <p:fltVal val="0"/>
                                          </p:val>
                                        </p:tav>
                                        <p:tav tm="100000">
                                          <p:val>
                                            <p:strVal val="#ppt_w"/>
                                          </p:val>
                                        </p:tav>
                                      </p:tavLst>
                                    </p:anim>
                                    <p:anim calcmode="lin" valueType="num">
                                      <p:cBhvr>
                                        <p:cTn id="18" dur="75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dvAuto="0"/>
      <p:bldP spid="38" grpId="0" animBg="1" advAuto="0"/>
      <p:bldP spid="20" grpId="0" animBg="1" advAuto="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Quote">
    <p:spTree>
      <p:nvGrpSpPr>
        <p:cNvPr id="1" name="Shape 26"/>
        <p:cNvGrpSpPr/>
        <p:nvPr/>
      </p:nvGrpSpPr>
      <p:grpSpPr>
        <a:xfrm>
          <a:off x="0" y="0"/>
          <a:ext cx="0" cy="0"/>
          <a:chOff x="0" y="0"/>
          <a:chExt cx="0" cy="0"/>
        </a:xfrm>
      </p:grpSpPr>
      <p:sp>
        <p:nvSpPr>
          <p:cNvPr id="27" name="Shape 27"/>
          <p:cNvSpPr/>
          <p:nvPr/>
        </p:nvSpPr>
        <p:spPr>
          <a:xfrm rot="5400000" flipH="1">
            <a:off x="4518899" y="-3695029"/>
            <a:ext cx="113205" cy="9151200"/>
          </a:xfrm>
          <a:prstGeom prst="rect">
            <a:avLst/>
          </a:prstGeom>
          <a:gradFill>
            <a:gsLst>
              <a:gs pos="0">
                <a:srgbClr val="000014">
                  <a:alpha val="20000"/>
                </a:srgbClr>
              </a:gs>
              <a:gs pos="100000">
                <a:srgbClr val="000014">
                  <a:alpha val="0"/>
                </a:srgbClr>
              </a:gs>
            </a:gsLst>
            <a:lin ang="0" scaled="0"/>
          </a:gradFill>
          <a:ln>
            <a:noFill/>
          </a:ln>
        </p:spPr>
        <p:txBody>
          <a:bodyPr wrap="square" lIns="91437" tIns="45706" rIns="91437" bIns="45706" anchor="ctr" anchorCtr="0">
            <a:noAutofit/>
          </a:bodyPr>
          <a:lstStyle/>
          <a:p>
            <a:pPr algn="ctr"/>
            <a:endParaRPr sz="1800" kern="0">
              <a:solidFill>
                <a:srgbClr val="FFFFFF"/>
              </a:solidFill>
              <a:latin typeface="Calibri"/>
              <a:ea typeface="Calibri"/>
              <a:cs typeface="Calibri"/>
              <a:sym typeface="Calibri"/>
            </a:endParaRPr>
          </a:p>
        </p:txBody>
      </p:sp>
      <p:sp>
        <p:nvSpPr>
          <p:cNvPr id="28" name="Shape 28"/>
          <p:cNvSpPr/>
          <p:nvPr userDrawn="1"/>
        </p:nvSpPr>
        <p:spPr>
          <a:xfrm>
            <a:off x="-7125" y="937174"/>
            <a:ext cx="9151200" cy="4210964"/>
          </a:xfrm>
          <a:prstGeom prst="rect">
            <a:avLst/>
          </a:prstGeom>
          <a:solidFill>
            <a:srgbClr val="FFFFFF"/>
          </a:solidFill>
          <a:ln>
            <a:noFill/>
          </a:ln>
        </p:spPr>
        <p:txBody>
          <a:bodyPr wrap="square" lIns="91437" tIns="91437" rIns="91437" bIns="91437" anchor="ctr" anchorCtr="0">
            <a:noAutofit/>
          </a:bodyPr>
          <a:lstStyle/>
          <a:p>
            <a:endParaRPr sz="1400" kern="0">
              <a:solidFill>
                <a:srgbClr val="000000"/>
              </a:solidFill>
              <a:ea typeface="Arial"/>
              <a:cs typeface="Arial"/>
              <a:sym typeface="Arial"/>
            </a:endParaRPr>
          </a:p>
        </p:txBody>
      </p:sp>
      <p:sp>
        <p:nvSpPr>
          <p:cNvPr id="7" name="Shape 8"/>
          <p:cNvSpPr txBox="1">
            <a:spLocks noGrp="1"/>
          </p:cNvSpPr>
          <p:nvPr>
            <p:ph type="sldNum" idx="12"/>
          </p:nvPr>
        </p:nvSpPr>
        <p:spPr>
          <a:xfrm>
            <a:off x="3811" y="4754248"/>
            <a:ext cx="548700" cy="393964"/>
          </a:xfrm>
          <a:prstGeom prst="rect">
            <a:avLst/>
          </a:prstGeom>
          <a:noFill/>
          <a:ln>
            <a:noFill/>
          </a:ln>
        </p:spPr>
        <p:txBody>
          <a:bodyPr wrap="square" lIns="68578" tIns="68578" rIns="68578" bIns="68578" anchor="ctr" anchorCtr="0">
            <a:noAutofit/>
          </a:bodyPr>
          <a:lstStyle>
            <a:lvl1pPr algn="l">
              <a:defRPr/>
            </a:lvl1pPr>
          </a:lstStyle>
          <a:p>
            <a:fld id="{00000000-1234-1234-1234-123412341234}" type="slidenum">
              <a:rPr lang="en" sz="1000" smtClean="0">
                <a:solidFill>
                  <a:srgbClr val="CCCCCC"/>
                </a:solidFill>
                <a:latin typeface="Nunito Sans"/>
                <a:ea typeface="Nunito Sans"/>
                <a:cs typeface="Nunito Sans"/>
                <a:sym typeface="Nunito Sans"/>
              </a:rPr>
              <a:pPr/>
              <a:t>‹#›</a:t>
            </a:fld>
            <a:endParaRPr lang="en" sz="1000">
              <a:solidFill>
                <a:srgbClr val="CCCCCC"/>
              </a:solidFill>
              <a:latin typeface="Nunito Sans"/>
              <a:ea typeface="Nunito Sans"/>
              <a:cs typeface="Nunito Sans"/>
              <a:sym typeface="Nunito Sans"/>
            </a:endParaRPr>
          </a:p>
        </p:txBody>
      </p:sp>
      <p:pic>
        <p:nvPicPr>
          <p:cNvPr id="12" name="Picture 11" descr="DataCite.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504007" y="4842295"/>
            <a:ext cx="702263" cy="211040"/>
          </a:xfrm>
          <a:prstGeom prst="rect">
            <a:avLst/>
          </a:prstGeom>
        </p:spPr>
      </p:pic>
      <p:pic>
        <p:nvPicPr>
          <p:cNvPr id="13" name="Picture 12" descr="cdl_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39747" y="4842295"/>
            <a:ext cx="584030" cy="211040"/>
          </a:xfrm>
          <a:prstGeom prst="rect">
            <a:avLst/>
          </a:prstGeom>
        </p:spPr>
      </p:pic>
      <p:pic>
        <p:nvPicPr>
          <p:cNvPr id="14" name="Picture 13" descr="MDC_single_lin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307998" y="4838669"/>
            <a:ext cx="757657" cy="238378"/>
          </a:xfrm>
          <a:prstGeom prst="rect">
            <a:avLst/>
          </a:prstGeom>
        </p:spPr>
      </p:pic>
      <p:pic>
        <p:nvPicPr>
          <p:cNvPr id="15" name="Picture 14" descr="DataONE_Logo.tif"/>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286497" y="4842295"/>
            <a:ext cx="941270" cy="211040"/>
          </a:xfrm>
          <a:prstGeom prst="rect">
            <a:avLst/>
          </a:prstGeom>
        </p:spPr>
      </p:pic>
      <p:sp>
        <p:nvSpPr>
          <p:cNvPr id="11" name="Shape 35"/>
          <p:cNvSpPr txBox="1">
            <a:spLocks noGrp="1"/>
          </p:cNvSpPr>
          <p:nvPr>
            <p:ph type="title"/>
          </p:nvPr>
        </p:nvSpPr>
        <p:spPr>
          <a:xfrm>
            <a:off x="234451" y="314983"/>
            <a:ext cx="8533245" cy="715096"/>
          </a:xfrm>
          <a:prstGeom prst="rect">
            <a:avLst/>
          </a:prstGeom>
        </p:spPr>
        <p:txBody>
          <a:bodyPr wrap="square" lIns="68578" tIns="68578" rIns="68578" bIns="68578" anchor="t" anchorCtr="0"/>
          <a:lstStyle>
            <a:lvl1pPr lvl="0" algn="ctr">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6" name="Shape 36"/>
          <p:cNvSpPr txBox="1">
            <a:spLocks noGrp="1"/>
          </p:cNvSpPr>
          <p:nvPr>
            <p:ph type="body" idx="1"/>
          </p:nvPr>
        </p:nvSpPr>
        <p:spPr>
          <a:xfrm>
            <a:off x="234451" y="1489782"/>
            <a:ext cx="8533245" cy="3070937"/>
          </a:xfrm>
          <a:prstGeom prst="rect">
            <a:avLst/>
          </a:prstGeom>
        </p:spPr>
        <p:txBody>
          <a:bodyPr wrap="square" lIns="68578" tIns="68578" rIns="68578" bIns="68578" anchor="t" anchorCtr="0"/>
          <a:lstStyle>
            <a:lvl1pPr lvl="0">
              <a:spcBef>
                <a:spcPts val="0"/>
              </a:spcBef>
              <a:buClr>
                <a:schemeClr val="bg2"/>
              </a:buClr>
              <a:defRPr sz="17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Tree>
    <p:extLst>
      <p:ext uri="{BB962C8B-B14F-4D97-AF65-F5344CB8AC3E}">
        <p14:creationId xmlns:p14="http://schemas.microsoft.com/office/powerpoint/2010/main" val="726133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 1 column">
    <p:bg>
      <p:bgRef idx="1001">
        <a:schemeClr val="bg1"/>
      </p:bgRef>
    </p:bg>
    <p:spTree>
      <p:nvGrpSpPr>
        <p:cNvPr id="1" name="Shape 32"/>
        <p:cNvGrpSpPr/>
        <p:nvPr/>
      </p:nvGrpSpPr>
      <p:grpSpPr>
        <a:xfrm>
          <a:off x="0" y="0"/>
          <a:ext cx="0" cy="0"/>
          <a:chOff x="0" y="0"/>
          <a:chExt cx="0" cy="0"/>
        </a:xfrm>
      </p:grpSpPr>
      <p:sp>
        <p:nvSpPr>
          <p:cNvPr id="35" name="Shape 35"/>
          <p:cNvSpPr txBox="1">
            <a:spLocks noGrp="1"/>
          </p:cNvSpPr>
          <p:nvPr>
            <p:ph type="title"/>
          </p:nvPr>
        </p:nvSpPr>
        <p:spPr>
          <a:xfrm>
            <a:off x="234450" y="576034"/>
            <a:ext cx="2046300" cy="3984686"/>
          </a:xfrm>
          <a:prstGeom prst="rect">
            <a:avLst/>
          </a:prstGeom>
        </p:spPr>
        <p:txBody>
          <a:bodyPr wrap="square" lIns="68578" tIns="68578" rIns="68578" bIns="68578"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090625" y="576034"/>
            <a:ext cx="5596200" cy="3984686"/>
          </a:xfrm>
          <a:prstGeom prst="rect">
            <a:avLst/>
          </a:prstGeom>
        </p:spPr>
        <p:txBody>
          <a:bodyPr wrap="square" lIns="68578" tIns="68578" rIns="68578" bIns="68578"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7" name="Shape 8"/>
          <p:cNvSpPr txBox="1">
            <a:spLocks noGrp="1"/>
          </p:cNvSpPr>
          <p:nvPr>
            <p:ph type="sldNum" idx="12"/>
          </p:nvPr>
        </p:nvSpPr>
        <p:spPr>
          <a:xfrm>
            <a:off x="3811" y="4754248"/>
            <a:ext cx="548700" cy="393964"/>
          </a:xfrm>
          <a:prstGeom prst="rect">
            <a:avLst/>
          </a:prstGeom>
          <a:noFill/>
          <a:ln>
            <a:noFill/>
          </a:ln>
        </p:spPr>
        <p:txBody>
          <a:bodyPr wrap="square" lIns="68578" tIns="68578" rIns="68578" bIns="68578" anchor="ctr" anchorCtr="0">
            <a:noAutofit/>
          </a:bodyPr>
          <a:lstStyle>
            <a:lvl1pPr algn="l">
              <a:defRPr/>
            </a:lvl1pPr>
          </a:lstStyle>
          <a:p>
            <a:fld id="{00000000-1234-1234-1234-123412341234}" type="slidenum">
              <a:rPr lang="en" sz="1000" smtClean="0">
                <a:solidFill>
                  <a:srgbClr val="CCCCCC"/>
                </a:solidFill>
                <a:latin typeface="Nunito Sans"/>
                <a:ea typeface="Nunito Sans"/>
                <a:cs typeface="Nunito Sans"/>
                <a:sym typeface="Nunito Sans"/>
              </a:rPr>
              <a:pPr/>
              <a:t>‹#›</a:t>
            </a:fld>
            <a:endParaRPr lang="en" sz="1000">
              <a:solidFill>
                <a:srgbClr val="CCCCCC"/>
              </a:solidFill>
              <a:latin typeface="Nunito Sans"/>
              <a:ea typeface="Nunito Sans"/>
              <a:cs typeface="Nunito Sans"/>
              <a:sym typeface="Nunito Sans"/>
            </a:endParaRPr>
          </a:p>
        </p:txBody>
      </p:sp>
      <p:pic>
        <p:nvPicPr>
          <p:cNvPr id="13" name="Picture 12" descr="DataCite.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504007" y="4842295"/>
            <a:ext cx="702263" cy="211040"/>
          </a:xfrm>
          <a:prstGeom prst="rect">
            <a:avLst/>
          </a:prstGeom>
        </p:spPr>
      </p:pic>
      <p:pic>
        <p:nvPicPr>
          <p:cNvPr id="14" name="Picture 13" descr="cdl_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39747" y="4842295"/>
            <a:ext cx="584030" cy="211040"/>
          </a:xfrm>
          <a:prstGeom prst="rect">
            <a:avLst/>
          </a:prstGeom>
        </p:spPr>
      </p:pic>
      <p:pic>
        <p:nvPicPr>
          <p:cNvPr id="2" name="Picture 1" descr="MDC_single_lin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307998" y="4838669"/>
            <a:ext cx="757657" cy="238378"/>
          </a:xfrm>
          <a:prstGeom prst="rect">
            <a:avLst/>
          </a:prstGeom>
        </p:spPr>
      </p:pic>
      <p:pic>
        <p:nvPicPr>
          <p:cNvPr id="12" name="Picture 11" descr="DataONE_Logo.tif"/>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286497" y="4842295"/>
            <a:ext cx="941270" cy="211040"/>
          </a:xfrm>
          <a:prstGeom prst="rect">
            <a:avLst/>
          </a:prstGeom>
        </p:spPr>
      </p:pic>
    </p:spTree>
    <p:extLst>
      <p:ext uri="{BB962C8B-B14F-4D97-AF65-F5344CB8AC3E}">
        <p14:creationId xmlns:p14="http://schemas.microsoft.com/office/powerpoint/2010/main" val="129912585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9"/>
        <p:cNvGrpSpPr/>
        <p:nvPr/>
      </p:nvGrpSpPr>
      <p:grpSpPr>
        <a:xfrm>
          <a:off x="0" y="0"/>
          <a:ext cx="0" cy="0"/>
          <a:chOff x="0" y="0"/>
          <a:chExt cx="0" cy="0"/>
        </a:xfrm>
      </p:grpSpPr>
      <p:sp>
        <p:nvSpPr>
          <p:cNvPr id="20" name="Google Shape;20;p2"/>
          <p:cNvSpPr/>
          <p:nvPr/>
        </p:nvSpPr>
        <p:spPr>
          <a:xfrm>
            <a:off x="1" y="4805045"/>
            <a:ext cx="9144000" cy="343218"/>
          </a:xfrm>
          <a:prstGeom prst="rect">
            <a:avLst/>
          </a:prstGeom>
          <a:solidFill>
            <a:schemeClr val="accent2"/>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21" name="Google Shape;21;p2"/>
          <p:cNvSpPr/>
          <p:nvPr/>
        </p:nvSpPr>
        <p:spPr>
          <a:xfrm>
            <a:off x="1" y="4755136"/>
            <a:ext cx="9144000" cy="49996"/>
          </a:xfrm>
          <a:prstGeom prst="rect">
            <a:avLst/>
          </a:prstGeom>
          <a:solidFill>
            <a:schemeClr val="accent1"/>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22" name="Google Shape;22;p2"/>
          <p:cNvSpPr txBox="1">
            <a:spLocks noGrp="1"/>
          </p:cNvSpPr>
          <p:nvPr>
            <p:ph type="ctrTitle"/>
          </p:nvPr>
        </p:nvSpPr>
        <p:spPr>
          <a:xfrm>
            <a:off x="822960" y="569741"/>
            <a:ext cx="5558850" cy="2677052"/>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262626"/>
              </a:buClr>
              <a:buSzPts val="8000"/>
              <a:buFont typeface="Calibri"/>
              <a:buNone/>
              <a:defRPr sz="6000" b="0" i="0" u="none" strike="noStrike" cap="none">
                <a:solidFill>
                  <a:srgbClr val="262626"/>
                </a:solidFill>
                <a:latin typeface="Calibri"/>
                <a:ea typeface="Calibri"/>
                <a:cs typeface="Calibri"/>
                <a:sym typeface="Calibri"/>
              </a:defRPr>
            </a:lvl1pPr>
            <a:lvl2pPr lvl="1" rtl="0">
              <a:spcBef>
                <a:spcPts val="0"/>
              </a:spcBef>
              <a:spcAft>
                <a:spcPts val="0"/>
              </a:spcAft>
              <a:buSzPts val="1800"/>
              <a:buNone/>
              <a:defRPr sz="1400"/>
            </a:lvl2pPr>
            <a:lvl3pPr lvl="2" rtl="0">
              <a:spcBef>
                <a:spcPts val="0"/>
              </a:spcBef>
              <a:spcAft>
                <a:spcPts val="0"/>
              </a:spcAft>
              <a:buSzPts val="1800"/>
              <a:buNone/>
              <a:defRPr sz="1400"/>
            </a:lvl3pPr>
            <a:lvl4pPr lvl="3" rtl="0">
              <a:spcBef>
                <a:spcPts val="0"/>
              </a:spcBef>
              <a:spcAft>
                <a:spcPts val="0"/>
              </a:spcAft>
              <a:buSzPts val="1800"/>
              <a:buNone/>
              <a:defRPr sz="1400"/>
            </a:lvl4pPr>
            <a:lvl5pPr lvl="4" rtl="0">
              <a:spcBef>
                <a:spcPts val="0"/>
              </a:spcBef>
              <a:spcAft>
                <a:spcPts val="0"/>
              </a:spcAft>
              <a:buSzPts val="1800"/>
              <a:buNone/>
              <a:defRPr sz="1400"/>
            </a:lvl5pPr>
            <a:lvl6pPr lvl="5" rtl="0">
              <a:spcBef>
                <a:spcPts val="0"/>
              </a:spcBef>
              <a:spcAft>
                <a:spcPts val="0"/>
              </a:spcAft>
              <a:buSzPts val="1800"/>
              <a:buNone/>
              <a:defRPr sz="1400"/>
            </a:lvl6pPr>
            <a:lvl7pPr lvl="6" rtl="0">
              <a:spcBef>
                <a:spcPts val="0"/>
              </a:spcBef>
              <a:spcAft>
                <a:spcPts val="0"/>
              </a:spcAft>
              <a:buSzPts val="1800"/>
              <a:buNone/>
              <a:defRPr sz="1400"/>
            </a:lvl7pPr>
            <a:lvl8pPr lvl="7" rtl="0">
              <a:spcBef>
                <a:spcPts val="0"/>
              </a:spcBef>
              <a:spcAft>
                <a:spcPts val="0"/>
              </a:spcAft>
              <a:buSzPts val="1800"/>
              <a:buNone/>
              <a:defRPr sz="1400"/>
            </a:lvl8pPr>
            <a:lvl9pPr lvl="8" rtl="0">
              <a:spcBef>
                <a:spcPts val="0"/>
              </a:spcBef>
              <a:spcAft>
                <a:spcPts val="0"/>
              </a:spcAft>
              <a:buSzPts val="1800"/>
              <a:buNone/>
              <a:defRPr sz="1400"/>
            </a:lvl9pPr>
          </a:lstStyle>
          <a:p>
            <a:endParaRPr/>
          </a:p>
        </p:txBody>
      </p:sp>
      <p:sp>
        <p:nvSpPr>
          <p:cNvPr id="23" name="Google Shape;23;p2"/>
          <p:cNvSpPr txBox="1">
            <a:spLocks noGrp="1"/>
          </p:cNvSpPr>
          <p:nvPr>
            <p:ph type="subTitle" idx="1"/>
          </p:nvPr>
        </p:nvSpPr>
        <p:spPr>
          <a:xfrm>
            <a:off x="825038" y="3344810"/>
            <a:ext cx="7543800" cy="858044"/>
          </a:xfrm>
          <a:prstGeom prst="rect">
            <a:avLst/>
          </a:prstGeom>
          <a:noFill/>
          <a:ln>
            <a:noFill/>
          </a:ln>
        </p:spPr>
        <p:txBody>
          <a:bodyPr spcFirstLastPara="1" wrap="square" lIns="68578" tIns="68578" rIns="68578" bIns="68578" anchor="t" anchorCtr="0"/>
          <a:lstStyle>
            <a:lvl1pPr marR="0" lvl="0" algn="l" rtl="0">
              <a:lnSpc>
                <a:spcPct val="90000"/>
              </a:lnSpc>
              <a:spcBef>
                <a:spcPts val="900"/>
              </a:spcBef>
              <a:spcAft>
                <a:spcPts val="0"/>
              </a:spcAft>
              <a:buClr>
                <a:schemeClr val="accent1"/>
              </a:buClr>
              <a:buSzPts val="2400"/>
              <a:buFont typeface="Calibri"/>
              <a:buNone/>
              <a:defRPr sz="1800" b="0" i="0" u="none" strike="noStrike" cap="none">
                <a:solidFill>
                  <a:schemeClr val="dk2"/>
                </a:solidFill>
                <a:latin typeface="Calibri"/>
                <a:ea typeface="Calibri"/>
                <a:cs typeface="Calibri"/>
                <a:sym typeface="Calibri"/>
              </a:defRPr>
            </a:lvl1pPr>
            <a:lvl2pPr marR="0" lvl="1" algn="ctr" rtl="0">
              <a:lnSpc>
                <a:spcPct val="90000"/>
              </a:lnSpc>
              <a:spcBef>
                <a:spcPts val="150"/>
              </a:spcBef>
              <a:spcAft>
                <a:spcPts val="0"/>
              </a:spcAft>
              <a:buClr>
                <a:schemeClr val="accent1"/>
              </a:buClr>
              <a:buSzPts val="2400"/>
              <a:buFont typeface="Calibri"/>
              <a:buNone/>
              <a:defRPr sz="1800" b="0" i="0" u="none" strike="noStrike" cap="none">
                <a:solidFill>
                  <a:srgbClr val="3F3F3F"/>
                </a:solidFill>
                <a:latin typeface="Calibri"/>
                <a:ea typeface="Calibri"/>
                <a:cs typeface="Calibri"/>
                <a:sym typeface="Calibri"/>
              </a:defRPr>
            </a:lvl2pPr>
            <a:lvl3pPr marR="0" lvl="2" algn="ctr" rtl="0">
              <a:lnSpc>
                <a:spcPct val="90000"/>
              </a:lnSpc>
              <a:spcBef>
                <a:spcPts val="300"/>
              </a:spcBef>
              <a:spcAft>
                <a:spcPts val="0"/>
              </a:spcAft>
              <a:buClr>
                <a:schemeClr val="accent1"/>
              </a:buClr>
              <a:buSzPts val="2400"/>
              <a:buFont typeface="Calibri"/>
              <a:buNone/>
              <a:defRPr sz="1800" b="0" i="0" u="none" strike="noStrike" cap="none">
                <a:solidFill>
                  <a:srgbClr val="3F3F3F"/>
                </a:solidFill>
                <a:latin typeface="Calibri"/>
                <a:ea typeface="Calibri"/>
                <a:cs typeface="Calibri"/>
                <a:sym typeface="Calibri"/>
              </a:defRPr>
            </a:lvl3pPr>
            <a:lvl4pPr marR="0" lvl="3" algn="ctr"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4pPr>
            <a:lvl5pPr marR="0" lvl="4" algn="ctr"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5pPr>
            <a:lvl6pPr marR="0" lvl="5" algn="ctr"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6pPr>
            <a:lvl7pPr marR="0" lvl="6" algn="ctr"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7pPr>
            <a:lvl8pPr marR="0" lvl="7" algn="ctr"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8pPr>
            <a:lvl9pPr marR="0" lvl="8" algn="ctr" rtl="0">
              <a:lnSpc>
                <a:spcPct val="90000"/>
              </a:lnSpc>
              <a:spcBef>
                <a:spcPts val="300"/>
              </a:spcBef>
              <a:spcAft>
                <a:spcPts val="30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24" name="Google Shape;24;p2"/>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5" name="Google Shape;25;p2"/>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6" name="Google Shape;26;p2"/>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cxnSp>
        <p:nvCxnSpPr>
          <p:cNvPr id="27" name="Google Shape;27;p2"/>
          <p:cNvCxnSpPr/>
          <p:nvPr/>
        </p:nvCxnSpPr>
        <p:spPr>
          <a:xfrm>
            <a:off x="905744" y="3260567"/>
            <a:ext cx="7406550" cy="0"/>
          </a:xfrm>
          <a:prstGeom prst="straightConnector1">
            <a:avLst/>
          </a:prstGeom>
          <a:noFill/>
          <a:ln w="9525" cap="flat" cmpd="sng">
            <a:solidFill>
              <a:srgbClr val="7F7F7F"/>
            </a:solidFill>
            <a:prstDash val="solid"/>
            <a:round/>
            <a:headEnd type="none" w="sm" len="sm"/>
            <a:tailEnd type="none" w="sm" len="sm"/>
          </a:ln>
        </p:spPr>
      </p:cxnSp>
      <p:pic>
        <p:nvPicPr>
          <p:cNvPr id="28" name="Google Shape;28;p2" descr="whole_tale_logo.png"/>
          <p:cNvPicPr preferRelativeResize="0"/>
          <p:nvPr/>
        </p:nvPicPr>
        <p:blipFill rotWithShape="1">
          <a:blip r:embed="rId2">
            <a:alphaModFix/>
          </a:blip>
          <a:srcRect/>
          <a:stretch/>
        </p:blipFill>
        <p:spPr>
          <a:xfrm>
            <a:off x="6959042" y="314334"/>
            <a:ext cx="1450313" cy="1451656"/>
          </a:xfrm>
          <a:prstGeom prst="rect">
            <a:avLst/>
          </a:prstGeom>
          <a:noFill/>
          <a:ln>
            <a:noFill/>
          </a:ln>
        </p:spPr>
      </p:pic>
      <p:pic>
        <p:nvPicPr>
          <p:cNvPr id="29" name="Google Shape;29;p2"/>
          <p:cNvPicPr preferRelativeResize="0"/>
          <p:nvPr/>
        </p:nvPicPr>
        <p:blipFill rotWithShape="1">
          <a:blip r:embed="rId3">
            <a:alphaModFix/>
          </a:blip>
          <a:srcRect/>
          <a:stretch/>
        </p:blipFill>
        <p:spPr>
          <a:xfrm>
            <a:off x="1735283" y="4202854"/>
            <a:ext cx="5673437" cy="548921"/>
          </a:xfrm>
          <a:prstGeom prst="rect">
            <a:avLst/>
          </a:prstGeom>
          <a:noFill/>
          <a:ln>
            <a:noFill/>
          </a:ln>
        </p:spPr>
      </p:pic>
    </p:spTree>
    <p:extLst>
      <p:ext uri="{BB962C8B-B14F-4D97-AF65-F5344CB8AC3E}">
        <p14:creationId xmlns:p14="http://schemas.microsoft.com/office/powerpoint/2010/main" val="2826386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822960" y="215151"/>
            <a:ext cx="75438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800"/>
              <a:buNone/>
              <a:defRPr sz="1400"/>
            </a:lvl2pPr>
            <a:lvl3pPr lvl="2" rtl="0">
              <a:spcBef>
                <a:spcPts val="0"/>
              </a:spcBef>
              <a:spcAft>
                <a:spcPts val="0"/>
              </a:spcAft>
              <a:buSzPts val="1800"/>
              <a:buNone/>
              <a:defRPr sz="1400"/>
            </a:lvl3pPr>
            <a:lvl4pPr lvl="3" rtl="0">
              <a:spcBef>
                <a:spcPts val="0"/>
              </a:spcBef>
              <a:spcAft>
                <a:spcPts val="0"/>
              </a:spcAft>
              <a:buSzPts val="1800"/>
              <a:buNone/>
              <a:defRPr sz="1400"/>
            </a:lvl4pPr>
            <a:lvl5pPr lvl="4" rtl="0">
              <a:spcBef>
                <a:spcPts val="0"/>
              </a:spcBef>
              <a:spcAft>
                <a:spcPts val="0"/>
              </a:spcAft>
              <a:buSzPts val="1800"/>
              <a:buNone/>
              <a:defRPr sz="1400"/>
            </a:lvl5pPr>
            <a:lvl6pPr lvl="5" rtl="0">
              <a:spcBef>
                <a:spcPts val="0"/>
              </a:spcBef>
              <a:spcAft>
                <a:spcPts val="0"/>
              </a:spcAft>
              <a:buSzPts val="1800"/>
              <a:buNone/>
              <a:defRPr sz="1400"/>
            </a:lvl6pPr>
            <a:lvl7pPr lvl="6" rtl="0">
              <a:spcBef>
                <a:spcPts val="0"/>
              </a:spcBef>
              <a:spcAft>
                <a:spcPts val="0"/>
              </a:spcAft>
              <a:buSzPts val="1800"/>
              <a:buNone/>
              <a:defRPr sz="1400"/>
            </a:lvl7pPr>
            <a:lvl8pPr lvl="7" rtl="0">
              <a:spcBef>
                <a:spcPts val="0"/>
              </a:spcBef>
              <a:spcAft>
                <a:spcPts val="0"/>
              </a:spcAft>
              <a:buSzPts val="1800"/>
              <a:buNone/>
              <a:defRPr sz="1400"/>
            </a:lvl8pPr>
            <a:lvl9pPr lvl="8" rtl="0">
              <a:spcBef>
                <a:spcPts val="0"/>
              </a:spcBef>
              <a:spcAft>
                <a:spcPts val="0"/>
              </a:spcAft>
              <a:buSzPts val="1800"/>
              <a:buNone/>
              <a:defRPr sz="1400"/>
            </a:lvl9pPr>
          </a:lstStyle>
          <a:p>
            <a:endParaRPr/>
          </a:p>
        </p:txBody>
      </p:sp>
      <p:sp>
        <p:nvSpPr>
          <p:cNvPr id="32" name="Google Shape;32;p3"/>
          <p:cNvSpPr txBox="1">
            <a:spLocks noGrp="1"/>
          </p:cNvSpPr>
          <p:nvPr>
            <p:ph type="body" idx="1"/>
          </p:nvPr>
        </p:nvSpPr>
        <p:spPr>
          <a:xfrm>
            <a:off x="822960" y="1385583"/>
            <a:ext cx="7543800" cy="3020269"/>
          </a:xfrm>
          <a:prstGeom prst="rect">
            <a:avLst/>
          </a:prstGeom>
          <a:noFill/>
          <a:ln>
            <a:noFill/>
          </a:ln>
        </p:spPr>
        <p:txBody>
          <a:bodyPr spcFirstLastPara="1" wrap="square" lIns="68578" tIns="68578" rIns="68578" bIns="68578" anchor="t" anchorCtr="0"/>
          <a:lstStyle>
            <a:lvl1pPr marL="342945" marR="0" lvl="0" indent="-304840" algn="l" rtl="0">
              <a:lnSpc>
                <a:spcPct val="90000"/>
              </a:lnSpc>
              <a:spcBef>
                <a:spcPts val="900"/>
              </a:spcBef>
              <a:spcAft>
                <a:spcPts val="0"/>
              </a:spcAft>
              <a:buClr>
                <a:schemeClr val="accent1"/>
              </a:buClr>
              <a:buSzPts val="2800"/>
              <a:buFont typeface="Calibri"/>
              <a:buChar char=" "/>
              <a:defRPr sz="2100" b="0" i="0" u="none" strike="noStrike" cap="none">
                <a:solidFill>
                  <a:srgbClr val="3F3F3F"/>
                </a:solidFill>
                <a:latin typeface="Calibri"/>
                <a:ea typeface="Calibri"/>
                <a:cs typeface="Calibri"/>
                <a:sym typeface="Calibri"/>
              </a:defRPr>
            </a:lvl1pPr>
            <a:lvl2pPr marL="685891" marR="0" lvl="1" indent="-285788" algn="l" rtl="0">
              <a:lnSpc>
                <a:spcPct val="90000"/>
              </a:lnSpc>
              <a:spcBef>
                <a:spcPts val="150"/>
              </a:spcBef>
              <a:spcAft>
                <a:spcPts val="0"/>
              </a:spcAft>
              <a:buClr>
                <a:schemeClr val="accent1"/>
              </a:buClr>
              <a:buSzPts val="2400"/>
              <a:buFont typeface="Calibri"/>
              <a:buChar char="◦"/>
              <a:defRPr sz="1800" b="0" i="0" u="none" strike="noStrike" cap="none">
                <a:solidFill>
                  <a:srgbClr val="3F3F3F"/>
                </a:solidFill>
                <a:latin typeface="Calibri"/>
                <a:ea typeface="Calibri"/>
                <a:cs typeface="Calibri"/>
                <a:sym typeface="Calibri"/>
              </a:defRPr>
            </a:lvl2pPr>
            <a:lvl3pPr marL="1028837" marR="0" lvl="2" indent="-257210" algn="l" rtl="0">
              <a:lnSpc>
                <a:spcPct val="90000"/>
              </a:lnSpc>
              <a:spcBef>
                <a:spcPts val="3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371783" marR="0" lvl="3" indent="-257210" algn="l" rtl="0">
              <a:lnSpc>
                <a:spcPct val="90000"/>
              </a:lnSpc>
              <a:spcBef>
                <a:spcPts val="3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1714728" marR="0" lvl="4" indent="-257210" algn="l" rtl="0">
              <a:lnSpc>
                <a:spcPct val="90000"/>
              </a:lnSpc>
              <a:spcBef>
                <a:spcPts val="3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057674" marR="0" lvl="5"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2400620" marR="0" lvl="6"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2743566" marR="0" lvl="7"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3086511" marR="0" lvl="8" indent="-238157"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33" name="Google Shape;33;p3"/>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35" name="Google Shape;35;p3"/>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pic>
        <p:nvPicPr>
          <p:cNvPr id="36" name="Google Shape;36;p3" descr="whole_tale_logo.png"/>
          <p:cNvPicPr preferRelativeResize="0"/>
          <p:nvPr/>
        </p:nvPicPr>
        <p:blipFill rotWithShape="1">
          <a:blip r:embed="rId2">
            <a:alphaModFix/>
          </a:blip>
          <a:srcRect/>
          <a:stretch/>
        </p:blipFill>
        <p:spPr>
          <a:xfrm>
            <a:off x="7917354" y="133797"/>
            <a:ext cx="1118801" cy="1119837"/>
          </a:xfrm>
          <a:prstGeom prst="rect">
            <a:avLst/>
          </a:prstGeom>
          <a:noFill/>
          <a:ln>
            <a:noFill/>
          </a:ln>
        </p:spPr>
      </p:pic>
    </p:spTree>
    <p:extLst>
      <p:ext uri="{BB962C8B-B14F-4D97-AF65-F5344CB8AC3E}">
        <p14:creationId xmlns:p14="http://schemas.microsoft.com/office/powerpoint/2010/main" val="1651154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822960" y="215151"/>
            <a:ext cx="75438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800"/>
              <a:buNone/>
              <a:defRPr sz="1400"/>
            </a:lvl2pPr>
            <a:lvl3pPr lvl="2" rtl="0">
              <a:spcBef>
                <a:spcPts val="0"/>
              </a:spcBef>
              <a:spcAft>
                <a:spcPts val="0"/>
              </a:spcAft>
              <a:buSzPts val="1800"/>
              <a:buNone/>
              <a:defRPr sz="1400"/>
            </a:lvl3pPr>
            <a:lvl4pPr lvl="3" rtl="0">
              <a:spcBef>
                <a:spcPts val="0"/>
              </a:spcBef>
              <a:spcAft>
                <a:spcPts val="0"/>
              </a:spcAft>
              <a:buSzPts val="1800"/>
              <a:buNone/>
              <a:defRPr sz="1400"/>
            </a:lvl4pPr>
            <a:lvl5pPr lvl="4" rtl="0">
              <a:spcBef>
                <a:spcPts val="0"/>
              </a:spcBef>
              <a:spcAft>
                <a:spcPts val="0"/>
              </a:spcAft>
              <a:buSzPts val="1800"/>
              <a:buNone/>
              <a:defRPr sz="1400"/>
            </a:lvl5pPr>
            <a:lvl6pPr lvl="5" rtl="0">
              <a:spcBef>
                <a:spcPts val="0"/>
              </a:spcBef>
              <a:spcAft>
                <a:spcPts val="0"/>
              </a:spcAft>
              <a:buSzPts val="1800"/>
              <a:buNone/>
              <a:defRPr sz="1400"/>
            </a:lvl6pPr>
            <a:lvl7pPr lvl="6" rtl="0">
              <a:spcBef>
                <a:spcPts val="0"/>
              </a:spcBef>
              <a:spcAft>
                <a:spcPts val="0"/>
              </a:spcAft>
              <a:buSzPts val="1800"/>
              <a:buNone/>
              <a:defRPr sz="1400"/>
            </a:lvl7pPr>
            <a:lvl8pPr lvl="7" rtl="0">
              <a:spcBef>
                <a:spcPts val="0"/>
              </a:spcBef>
              <a:spcAft>
                <a:spcPts val="0"/>
              </a:spcAft>
              <a:buSzPts val="1800"/>
              <a:buNone/>
              <a:defRPr sz="1400"/>
            </a:lvl8pPr>
            <a:lvl9pPr lvl="8" rtl="0">
              <a:spcBef>
                <a:spcPts val="0"/>
              </a:spcBef>
              <a:spcAft>
                <a:spcPts val="0"/>
              </a:spcAft>
              <a:buSzPts val="1800"/>
              <a:buNone/>
              <a:defRPr sz="1400"/>
            </a:lvl9pPr>
          </a:lstStyle>
          <a:p>
            <a:endParaRPr/>
          </a:p>
        </p:txBody>
      </p:sp>
      <p:sp>
        <p:nvSpPr>
          <p:cNvPr id="39" name="Google Shape;39;p4"/>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pic>
        <p:nvPicPr>
          <p:cNvPr id="42" name="Google Shape;42;p4" descr="whole_tale_logo.png"/>
          <p:cNvPicPr preferRelativeResize="0"/>
          <p:nvPr/>
        </p:nvPicPr>
        <p:blipFill rotWithShape="1">
          <a:blip r:embed="rId2">
            <a:alphaModFix/>
          </a:blip>
          <a:srcRect/>
          <a:stretch/>
        </p:blipFill>
        <p:spPr>
          <a:xfrm>
            <a:off x="7917354" y="133797"/>
            <a:ext cx="1118801" cy="1119837"/>
          </a:xfrm>
          <a:prstGeom prst="rect">
            <a:avLst/>
          </a:prstGeom>
          <a:noFill/>
          <a:ln>
            <a:noFill/>
          </a:ln>
        </p:spPr>
      </p:pic>
    </p:spTree>
    <p:extLst>
      <p:ext uri="{BB962C8B-B14F-4D97-AF65-F5344CB8AC3E}">
        <p14:creationId xmlns:p14="http://schemas.microsoft.com/office/powerpoint/2010/main" val="3498149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822960" y="215151"/>
            <a:ext cx="75438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800"/>
              <a:buNone/>
              <a:defRPr sz="1400"/>
            </a:lvl2pPr>
            <a:lvl3pPr lvl="2" rtl="0">
              <a:spcBef>
                <a:spcPts val="0"/>
              </a:spcBef>
              <a:spcAft>
                <a:spcPts val="0"/>
              </a:spcAft>
              <a:buSzPts val="1800"/>
              <a:buNone/>
              <a:defRPr sz="1400"/>
            </a:lvl3pPr>
            <a:lvl4pPr lvl="3" rtl="0">
              <a:spcBef>
                <a:spcPts val="0"/>
              </a:spcBef>
              <a:spcAft>
                <a:spcPts val="0"/>
              </a:spcAft>
              <a:buSzPts val="1800"/>
              <a:buNone/>
              <a:defRPr sz="1400"/>
            </a:lvl4pPr>
            <a:lvl5pPr lvl="4" rtl="0">
              <a:spcBef>
                <a:spcPts val="0"/>
              </a:spcBef>
              <a:spcAft>
                <a:spcPts val="0"/>
              </a:spcAft>
              <a:buSzPts val="1800"/>
              <a:buNone/>
              <a:defRPr sz="1400"/>
            </a:lvl5pPr>
            <a:lvl6pPr lvl="5" rtl="0">
              <a:spcBef>
                <a:spcPts val="0"/>
              </a:spcBef>
              <a:spcAft>
                <a:spcPts val="0"/>
              </a:spcAft>
              <a:buSzPts val="1800"/>
              <a:buNone/>
              <a:defRPr sz="1400"/>
            </a:lvl6pPr>
            <a:lvl7pPr lvl="6" rtl="0">
              <a:spcBef>
                <a:spcPts val="0"/>
              </a:spcBef>
              <a:spcAft>
                <a:spcPts val="0"/>
              </a:spcAft>
              <a:buSzPts val="1800"/>
              <a:buNone/>
              <a:defRPr sz="1400"/>
            </a:lvl7pPr>
            <a:lvl8pPr lvl="7" rtl="0">
              <a:spcBef>
                <a:spcPts val="0"/>
              </a:spcBef>
              <a:spcAft>
                <a:spcPts val="0"/>
              </a:spcAft>
              <a:buSzPts val="1800"/>
              <a:buNone/>
              <a:defRPr sz="1400"/>
            </a:lvl8pPr>
            <a:lvl9pPr lvl="8" rtl="0">
              <a:spcBef>
                <a:spcPts val="0"/>
              </a:spcBef>
              <a:spcAft>
                <a:spcPts val="0"/>
              </a:spcAft>
              <a:buSzPts val="1800"/>
              <a:buNone/>
              <a:defRPr sz="1400"/>
            </a:lvl9pPr>
          </a:lstStyle>
          <a:p>
            <a:endParaRPr/>
          </a:p>
        </p:txBody>
      </p:sp>
      <p:sp>
        <p:nvSpPr>
          <p:cNvPr id="45" name="Google Shape;45;p5"/>
          <p:cNvSpPr txBox="1">
            <a:spLocks noGrp="1"/>
          </p:cNvSpPr>
          <p:nvPr>
            <p:ph type="body" idx="1"/>
          </p:nvPr>
        </p:nvSpPr>
        <p:spPr>
          <a:xfrm>
            <a:off x="822961" y="1385583"/>
            <a:ext cx="3703275" cy="3020269"/>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57210" algn="l" rtl="0">
              <a:lnSpc>
                <a:spcPct val="90000"/>
              </a:lnSpc>
              <a:spcBef>
                <a:spcPts val="15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2pPr>
            <a:lvl3pPr marL="1028837" marR="0" lvl="2"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371783" marR="0" lvl="3"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1714728" marR="0" lvl="4"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057674" marR="0" lvl="5"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2400620" marR="0" lvl="6"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2743566" marR="0" lvl="7"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3086511" marR="0" lvl="8" indent="-238157"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46" name="Google Shape;46;p5"/>
          <p:cNvSpPr txBox="1">
            <a:spLocks noGrp="1"/>
          </p:cNvSpPr>
          <p:nvPr>
            <p:ph type="body" idx="2"/>
          </p:nvPr>
        </p:nvSpPr>
        <p:spPr>
          <a:xfrm>
            <a:off x="4663441" y="1385583"/>
            <a:ext cx="3703275" cy="3020269"/>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57210" algn="l" rtl="0">
              <a:lnSpc>
                <a:spcPct val="90000"/>
              </a:lnSpc>
              <a:spcBef>
                <a:spcPts val="15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2pPr>
            <a:lvl3pPr marL="1028837" marR="0" lvl="2"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371783" marR="0" lvl="3"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1714728" marR="0" lvl="4"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057674" marR="0" lvl="5"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2400620" marR="0" lvl="6"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2743566" marR="0" lvl="7"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3086511" marR="0" lvl="8" indent="-238157"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47" name="Google Shape;47;p5"/>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49" name="Google Shape;49;p5"/>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pic>
        <p:nvPicPr>
          <p:cNvPr id="50" name="Google Shape;50;p5" descr="whole_tale_logo.png"/>
          <p:cNvPicPr preferRelativeResize="0"/>
          <p:nvPr/>
        </p:nvPicPr>
        <p:blipFill rotWithShape="1">
          <a:blip r:embed="rId2">
            <a:alphaModFix/>
          </a:blip>
          <a:srcRect/>
          <a:stretch/>
        </p:blipFill>
        <p:spPr>
          <a:xfrm>
            <a:off x="7917354" y="133797"/>
            <a:ext cx="1118801" cy="1119837"/>
          </a:xfrm>
          <a:prstGeom prst="rect">
            <a:avLst/>
          </a:prstGeom>
          <a:noFill/>
          <a:ln>
            <a:noFill/>
          </a:ln>
        </p:spPr>
      </p:pic>
    </p:spTree>
    <p:extLst>
      <p:ext uri="{BB962C8B-B14F-4D97-AF65-F5344CB8AC3E}">
        <p14:creationId xmlns:p14="http://schemas.microsoft.com/office/powerpoint/2010/main" val="208649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822960" y="215151"/>
            <a:ext cx="75438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800"/>
              <a:buNone/>
              <a:defRPr sz="1400"/>
            </a:lvl2pPr>
            <a:lvl3pPr lvl="2" rtl="0">
              <a:spcBef>
                <a:spcPts val="0"/>
              </a:spcBef>
              <a:spcAft>
                <a:spcPts val="0"/>
              </a:spcAft>
              <a:buSzPts val="1800"/>
              <a:buNone/>
              <a:defRPr sz="1400"/>
            </a:lvl3pPr>
            <a:lvl4pPr lvl="3" rtl="0">
              <a:spcBef>
                <a:spcPts val="0"/>
              </a:spcBef>
              <a:spcAft>
                <a:spcPts val="0"/>
              </a:spcAft>
              <a:buSzPts val="1800"/>
              <a:buNone/>
              <a:defRPr sz="1400"/>
            </a:lvl4pPr>
            <a:lvl5pPr lvl="4" rtl="0">
              <a:spcBef>
                <a:spcPts val="0"/>
              </a:spcBef>
              <a:spcAft>
                <a:spcPts val="0"/>
              </a:spcAft>
              <a:buSzPts val="1800"/>
              <a:buNone/>
              <a:defRPr sz="1400"/>
            </a:lvl5pPr>
            <a:lvl6pPr lvl="5" rtl="0">
              <a:spcBef>
                <a:spcPts val="0"/>
              </a:spcBef>
              <a:spcAft>
                <a:spcPts val="0"/>
              </a:spcAft>
              <a:buSzPts val="1800"/>
              <a:buNone/>
              <a:defRPr sz="1400"/>
            </a:lvl6pPr>
            <a:lvl7pPr lvl="6" rtl="0">
              <a:spcBef>
                <a:spcPts val="0"/>
              </a:spcBef>
              <a:spcAft>
                <a:spcPts val="0"/>
              </a:spcAft>
              <a:buSzPts val="1800"/>
              <a:buNone/>
              <a:defRPr sz="1400"/>
            </a:lvl7pPr>
            <a:lvl8pPr lvl="7" rtl="0">
              <a:spcBef>
                <a:spcPts val="0"/>
              </a:spcBef>
              <a:spcAft>
                <a:spcPts val="0"/>
              </a:spcAft>
              <a:buSzPts val="1800"/>
              <a:buNone/>
              <a:defRPr sz="1400"/>
            </a:lvl8pPr>
            <a:lvl9pPr lvl="8" rtl="0">
              <a:spcBef>
                <a:spcPts val="0"/>
              </a:spcBef>
              <a:spcAft>
                <a:spcPts val="0"/>
              </a:spcAft>
              <a:buSzPts val="1800"/>
              <a:buNone/>
              <a:defRPr sz="1400"/>
            </a:lvl9pPr>
          </a:lstStyle>
          <a:p>
            <a:endParaRPr/>
          </a:p>
        </p:txBody>
      </p:sp>
      <p:sp>
        <p:nvSpPr>
          <p:cNvPr id="53" name="Google Shape;53;p6"/>
          <p:cNvSpPr txBox="1">
            <a:spLocks noGrp="1"/>
          </p:cNvSpPr>
          <p:nvPr>
            <p:ph type="body" idx="1"/>
          </p:nvPr>
        </p:nvSpPr>
        <p:spPr>
          <a:xfrm>
            <a:off x="822961" y="1385821"/>
            <a:ext cx="3703275" cy="552661"/>
          </a:xfrm>
          <a:prstGeom prst="rect">
            <a:avLst/>
          </a:prstGeom>
          <a:noFill/>
          <a:ln>
            <a:noFill/>
          </a:ln>
        </p:spPr>
        <p:txBody>
          <a:bodyPr spcFirstLastPara="1" wrap="square" lIns="68578" tIns="68578" rIns="68578" bIns="68578" anchor="ctr" anchorCtr="0"/>
          <a:lstStyle>
            <a:lvl1pPr marL="342945" marR="0" lvl="0" indent="-171473" algn="l" rtl="0">
              <a:lnSpc>
                <a:spcPct val="90000"/>
              </a:lnSpc>
              <a:spcBef>
                <a:spcPts val="900"/>
              </a:spcBef>
              <a:spcAft>
                <a:spcPts val="0"/>
              </a:spcAft>
              <a:buClr>
                <a:schemeClr val="accent1"/>
              </a:buClr>
              <a:buSzPts val="2000"/>
              <a:buFont typeface="Calibri"/>
              <a:buNone/>
              <a:defRPr sz="1500" b="0" i="0" u="none" strike="noStrike" cap="none">
                <a:solidFill>
                  <a:schemeClr val="dk2"/>
                </a:solidFill>
                <a:latin typeface="Calibri"/>
                <a:ea typeface="Calibri"/>
                <a:cs typeface="Calibri"/>
                <a:sym typeface="Calibri"/>
              </a:defRPr>
            </a:lvl1pPr>
            <a:lvl2pPr marL="685891" marR="0" lvl="1" indent="-171473" algn="l" rtl="0">
              <a:lnSpc>
                <a:spcPct val="90000"/>
              </a:lnSpc>
              <a:spcBef>
                <a:spcPts val="150"/>
              </a:spcBef>
              <a:spcAft>
                <a:spcPts val="0"/>
              </a:spcAft>
              <a:buClr>
                <a:schemeClr val="accent1"/>
              </a:buClr>
              <a:buSzPts val="2000"/>
              <a:buFont typeface="Calibri"/>
              <a:buNone/>
              <a:defRPr sz="1500" b="1" i="0" u="none" strike="noStrike" cap="none">
                <a:solidFill>
                  <a:srgbClr val="3F3F3F"/>
                </a:solidFill>
                <a:latin typeface="Calibri"/>
                <a:ea typeface="Calibri"/>
                <a:cs typeface="Calibri"/>
                <a:sym typeface="Calibri"/>
              </a:defRPr>
            </a:lvl2pPr>
            <a:lvl3pPr marL="1028837" marR="0" lvl="2" indent="-171473" algn="l" rtl="0">
              <a:lnSpc>
                <a:spcPct val="90000"/>
              </a:lnSpc>
              <a:spcBef>
                <a:spcPts val="300"/>
              </a:spcBef>
              <a:spcAft>
                <a:spcPts val="0"/>
              </a:spcAft>
              <a:buClr>
                <a:schemeClr val="accent1"/>
              </a:buClr>
              <a:buSzPts val="1800"/>
              <a:buFont typeface="Calibri"/>
              <a:buNone/>
              <a:defRPr sz="1400" b="1" i="0" u="none" strike="noStrike" cap="none">
                <a:solidFill>
                  <a:srgbClr val="3F3F3F"/>
                </a:solidFill>
                <a:latin typeface="Calibri"/>
                <a:ea typeface="Calibri"/>
                <a:cs typeface="Calibri"/>
                <a:sym typeface="Calibri"/>
              </a:defRPr>
            </a:lvl3pPr>
            <a:lvl4pPr marL="1371783" marR="0" lvl="3"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4pPr>
            <a:lvl5pPr marL="1714728" marR="0" lvl="4"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5pPr>
            <a:lvl6pPr marL="2057674" marR="0" lvl="5"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6pPr>
            <a:lvl7pPr marL="2400620" marR="0" lvl="6"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7pPr>
            <a:lvl8pPr marL="2743566" marR="0" lvl="7"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8pPr>
            <a:lvl9pPr marL="3086511" marR="0" lvl="8" indent="-171473" algn="l" rtl="0">
              <a:lnSpc>
                <a:spcPct val="90000"/>
              </a:lnSpc>
              <a:spcBef>
                <a:spcPts val="300"/>
              </a:spcBef>
              <a:spcAft>
                <a:spcPts val="30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54" name="Google Shape;54;p6"/>
          <p:cNvSpPr txBox="1">
            <a:spLocks noGrp="1"/>
          </p:cNvSpPr>
          <p:nvPr>
            <p:ph type="body" idx="2"/>
          </p:nvPr>
        </p:nvSpPr>
        <p:spPr>
          <a:xfrm>
            <a:off x="822961" y="1938545"/>
            <a:ext cx="3703275" cy="2467383"/>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57210" algn="l" rtl="0">
              <a:lnSpc>
                <a:spcPct val="90000"/>
              </a:lnSpc>
              <a:spcBef>
                <a:spcPts val="15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2pPr>
            <a:lvl3pPr marL="1028837" marR="0" lvl="2"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371783" marR="0" lvl="3"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1714728" marR="0" lvl="4"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057674" marR="0" lvl="5"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2400620" marR="0" lvl="6"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2743566" marR="0" lvl="7"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3086511" marR="0" lvl="8" indent="-238157"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55" name="Google Shape;55;p6"/>
          <p:cNvSpPr txBox="1">
            <a:spLocks noGrp="1"/>
          </p:cNvSpPr>
          <p:nvPr>
            <p:ph type="body" idx="3"/>
          </p:nvPr>
        </p:nvSpPr>
        <p:spPr>
          <a:xfrm>
            <a:off x="4663441" y="1385821"/>
            <a:ext cx="3703275" cy="552661"/>
          </a:xfrm>
          <a:prstGeom prst="rect">
            <a:avLst/>
          </a:prstGeom>
          <a:noFill/>
          <a:ln>
            <a:noFill/>
          </a:ln>
        </p:spPr>
        <p:txBody>
          <a:bodyPr spcFirstLastPara="1" wrap="square" lIns="68578" tIns="68578" rIns="68578" bIns="68578" anchor="ctr" anchorCtr="0"/>
          <a:lstStyle>
            <a:lvl1pPr marL="342945" marR="0" lvl="0" indent="-171473" algn="l" rtl="0">
              <a:lnSpc>
                <a:spcPct val="90000"/>
              </a:lnSpc>
              <a:spcBef>
                <a:spcPts val="900"/>
              </a:spcBef>
              <a:spcAft>
                <a:spcPts val="0"/>
              </a:spcAft>
              <a:buClr>
                <a:schemeClr val="accent1"/>
              </a:buClr>
              <a:buSzPts val="2000"/>
              <a:buFont typeface="Calibri"/>
              <a:buNone/>
              <a:defRPr sz="1500" b="0" i="0" u="none" strike="noStrike" cap="none">
                <a:solidFill>
                  <a:schemeClr val="dk2"/>
                </a:solidFill>
                <a:latin typeface="Calibri"/>
                <a:ea typeface="Calibri"/>
                <a:cs typeface="Calibri"/>
                <a:sym typeface="Calibri"/>
              </a:defRPr>
            </a:lvl1pPr>
            <a:lvl2pPr marL="685891" marR="0" lvl="1" indent="-171473" algn="l" rtl="0">
              <a:lnSpc>
                <a:spcPct val="90000"/>
              </a:lnSpc>
              <a:spcBef>
                <a:spcPts val="150"/>
              </a:spcBef>
              <a:spcAft>
                <a:spcPts val="0"/>
              </a:spcAft>
              <a:buClr>
                <a:schemeClr val="accent1"/>
              </a:buClr>
              <a:buSzPts val="2000"/>
              <a:buFont typeface="Calibri"/>
              <a:buNone/>
              <a:defRPr sz="1500" b="1" i="0" u="none" strike="noStrike" cap="none">
                <a:solidFill>
                  <a:srgbClr val="3F3F3F"/>
                </a:solidFill>
                <a:latin typeface="Calibri"/>
                <a:ea typeface="Calibri"/>
                <a:cs typeface="Calibri"/>
                <a:sym typeface="Calibri"/>
              </a:defRPr>
            </a:lvl2pPr>
            <a:lvl3pPr marL="1028837" marR="0" lvl="2" indent="-171473" algn="l" rtl="0">
              <a:lnSpc>
                <a:spcPct val="90000"/>
              </a:lnSpc>
              <a:spcBef>
                <a:spcPts val="300"/>
              </a:spcBef>
              <a:spcAft>
                <a:spcPts val="0"/>
              </a:spcAft>
              <a:buClr>
                <a:schemeClr val="accent1"/>
              </a:buClr>
              <a:buSzPts val="1800"/>
              <a:buFont typeface="Calibri"/>
              <a:buNone/>
              <a:defRPr sz="1400" b="1" i="0" u="none" strike="noStrike" cap="none">
                <a:solidFill>
                  <a:srgbClr val="3F3F3F"/>
                </a:solidFill>
                <a:latin typeface="Calibri"/>
                <a:ea typeface="Calibri"/>
                <a:cs typeface="Calibri"/>
                <a:sym typeface="Calibri"/>
              </a:defRPr>
            </a:lvl3pPr>
            <a:lvl4pPr marL="1371783" marR="0" lvl="3"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4pPr>
            <a:lvl5pPr marL="1714728" marR="0" lvl="4"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5pPr>
            <a:lvl6pPr marL="2057674" marR="0" lvl="5"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6pPr>
            <a:lvl7pPr marL="2400620" marR="0" lvl="6"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7pPr>
            <a:lvl8pPr marL="2743566" marR="0" lvl="7"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8pPr>
            <a:lvl9pPr marL="3086511" marR="0" lvl="8" indent="-171473" algn="l" rtl="0">
              <a:lnSpc>
                <a:spcPct val="90000"/>
              </a:lnSpc>
              <a:spcBef>
                <a:spcPts val="300"/>
              </a:spcBef>
              <a:spcAft>
                <a:spcPts val="30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56" name="Google Shape;56;p6"/>
          <p:cNvSpPr txBox="1">
            <a:spLocks noGrp="1"/>
          </p:cNvSpPr>
          <p:nvPr>
            <p:ph type="body" idx="4"/>
          </p:nvPr>
        </p:nvSpPr>
        <p:spPr>
          <a:xfrm>
            <a:off x="4663441" y="1938545"/>
            <a:ext cx="3703275" cy="2467383"/>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57210" algn="l" rtl="0">
              <a:lnSpc>
                <a:spcPct val="90000"/>
              </a:lnSpc>
              <a:spcBef>
                <a:spcPts val="15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2pPr>
            <a:lvl3pPr marL="1028837" marR="0" lvl="2"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371783" marR="0" lvl="3"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1714728" marR="0" lvl="4"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057674" marR="0" lvl="5"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2400620" marR="0" lvl="6"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2743566" marR="0" lvl="7"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3086511" marR="0" lvl="8" indent="-238157"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pic>
        <p:nvPicPr>
          <p:cNvPr id="60" name="Google Shape;60;p6" descr="whole_tale_logo.png"/>
          <p:cNvPicPr preferRelativeResize="0"/>
          <p:nvPr/>
        </p:nvPicPr>
        <p:blipFill rotWithShape="1">
          <a:blip r:embed="rId2">
            <a:alphaModFix/>
          </a:blip>
          <a:srcRect/>
          <a:stretch/>
        </p:blipFill>
        <p:spPr>
          <a:xfrm>
            <a:off x="7917354" y="133797"/>
            <a:ext cx="1118801" cy="1119837"/>
          </a:xfrm>
          <a:prstGeom prst="rect">
            <a:avLst/>
          </a:prstGeom>
          <a:noFill/>
          <a:ln>
            <a:noFill/>
          </a:ln>
        </p:spPr>
      </p:pic>
    </p:spTree>
    <p:extLst>
      <p:ext uri="{BB962C8B-B14F-4D97-AF65-F5344CB8AC3E}">
        <p14:creationId xmlns:p14="http://schemas.microsoft.com/office/powerpoint/2010/main" val="427024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1"/>
        <p:cNvGrpSpPr/>
        <p:nvPr/>
      </p:nvGrpSpPr>
      <p:grpSpPr>
        <a:xfrm>
          <a:off x="0" y="0"/>
          <a:ext cx="0" cy="0"/>
          <a:chOff x="0" y="0"/>
          <a:chExt cx="0" cy="0"/>
        </a:xfrm>
      </p:grpSpPr>
      <p:sp>
        <p:nvSpPr>
          <p:cNvPr id="62" name="Google Shape;62;p7"/>
          <p:cNvSpPr/>
          <p:nvPr/>
        </p:nvSpPr>
        <p:spPr>
          <a:xfrm>
            <a:off x="2381" y="4805045"/>
            <a:ext cx="9141525" cy="343218"/>
          </a:xfrm>
          <a:prstGeom prst="rect">
            <a:avLst/>
          </a:prstGeom>
          <a:solidFill>
            <a:schemeClr val="accent2"/>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63" name="Google Shape;63;p7"/>
          <p:cNvSpPr/>
          <p:nvPr/>
        </p:nvSpPr>
        <p:spPr>
          <a:xfrm>
            <a:off x="11" y="4755137"/>
            <a:ext cx="9141525" cy="47969"/>
          </a:xfrm>
          <a:prstGeom prst="rect">
            <a:avLst/>
          </a:prstGeom>
          <a:solidFill>
            <a:schemeClr val="accent1"/>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64" name="Google Shape;64;p7"/>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65" name="Google Shape;65;p7"/>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66" name="Google Shape;66;p7"/>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217197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9" name="Content Placeholder 8"/>
          <p:cNvSpPr>
            <a:spLocks noGrp="1"/>
          </p:cNvSpPr>
          <p:nvPr>
            <p:ph sz="quarter" idx="11"/>
          </p:nvPr>
        </p:nvSpPr>
        <p:spPr>
          <a:xfrm>
            <a:off x="289140" y="1323936"/>
            <a:ext cx="8589109" cy="3170666"/>
          </a:xfrm>
          <a:prstGeom prst="rect">
            <a:avLst/>
          </a:prstGeom>
        </p:spPr>
        <p:txBody>
          <a:bodyPr vert="horz" lIns="34295" tIns="17148" rIns="34295" bIns="17148"/>
          <a:lstStyle>
            <a:lvl1pPr algn="l">
              <a:defRPr sz="2000">
                <a:solidFill>
                  <a:srgbClr val="646B7A"/>
                </a:solidFill>
                <a:latin typeface="Raleway"/>
                <a:cs typeface="Raleway"/>
              </a:defRPr>
            </a:lvl1pPr>
            <a:lvl2pPr marL="662076" indent="-321511" algn="l">
              <a:buFont typeface="Arial"/>
              <a:buChar char="•"/>
              <a:defRPr sz="2000">
                <a:solidFill>
                  <a:srgbClr val="646B7A"/>
                </a:solidFill>
                <a:latin typeface="Raleway"/>
                <a:cs typeface="Raleway"/>
              </a:defRPr>
            </a:lvl2pPr>
            <a:lvl3pPr marL="1003235" indent="-321511" algn="l" defTabSz="228035">
              <a:buFont typeface="Arial"/>
              <a:buChar char="•"/>
              <a:defRPr sz="2000" i="1">
                <a:solidFill>
                  <a:srgbClr val="646B7A"/>
                </a:solidFill>
                <a:latin typeface="Raleway"/>
                <a:cs typeface="Raleway"/>
              </a:defRPr>
            </a:lvl3pPr>
            <a:lvl4pPr marL="1040149" indent="0" algn="l">
              <a:buFont typeface="Arial"/>
              <a:buNone/>
              <a:defRPr sz="2000" i="1">
                <a:solidFill>
                  <a:srgbClr val="D4550F"/>
                </a:solidFill>
                <a:latin typeface="Raleway"/>
                <a:cs typeface="Raleway"/>
              </a:defRPr>
            </a:lvl4pPr>
            <a:lvl5pPr marL="1468832" indent="-428682"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ext Placeholder 3"/>
          <p:cNvSpPr>
            <a:spLocks noGrp="1"/>
          </p:cNvSpPr>
          <p:nvPr>
            <p:ph type="body" sz="quarter" idx="10" hasCustomPrompt="1"/>
          </p:nvPr>
        </p:nvSpPr>
        <p:spPr>
          <a:xfrm>
            <a:off x="1212950" y="101231"/>
            <a:ext cx="6718101" cy="412130"/>
          </a:xfrm>
          <a:prstGeom prst="rect">
            <a:avLst/>
          </a:prstGeom>
        </p:spPr>
        <p:txBody>
          <a:bodyPr vert="horz" lIns="34295" tIns="17148" rIns="34295" bIns="17148"/>
          <a:lstStyle>
            <a:lvl1pPr>
              <a:defRPr sz="2200">
                <a:solidFill>
                  <a:schemeClr val="accent1"/>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Title</a:t>
            </a:r>
          </a:p>
        </p:txBody>
      </p:sp>
      <p:sp>
        <p:nvSpPr>
          <p:cNvPr id="7" name="Shape 1988"/>
          <p:cNvSpPr>
            <a:spLocks noChangeShapeType="1"/>
          </p:cNvSpPr>
          <p:nvPr userDrawn="1"/>
        </p:nvSpPr>
        <p:spPr bwMode="auto">
          <a:xfrm>
            <a:off x="4304111" y="600956"/>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3" tIns="19053" rIns="19053" bIns="19053" anchor="ctr"/>
          <a:lstStyle/>
          <a:p>
            <a:endParaRPr lang="en-US"/>
          </a:p>
        </p:txBody>
      </p:sp>
      <p:sp>
        <p:nvSpPr>
          <p:cNvPr id="8" name="Text Placeholder 3"/>
          <p:cNvSpPr>
            <a:spLocks noGrp="1"/>
          </p:cNvSpPr>
          <p:nvPr>
            <p:ph type="body" sz="quarter" idx="13" hasCustomPrompt="1"/>
          </p:nvPr>
        </p:nvSpPr>
        <p:spPr>
          <a:xfrm>
            <a:off x="1212238" y="694938"/>
            <a:ext cx="6718101" cy="286751"/>
          </a:xfrm>
          <a:prstGeom prst="rect">
            <a:avLst/>
          </a:prstGeom>
        </p:spPr>
        <p:txBody>
          <a:bodyPr vert="horz" lIns="34295" tIns="17148" rIns="34295" bIns="17148"/>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Subtitle if needed</a:t>
            </a:r>
          </a:p>
        </p:txBody>
      </p:sp>
      <p:sp>
        <p:nvSpPr>
          <p:cNvPr id="12" name="Shape 21"/>
          <p:cNvSpPr>
            <a:spLocks noGrp="1"/>
          </p:cNvSpPr>
          <p:nvPr>
            <p:ph type="sldNum" sz="quarter" idx="4"/>
          </p:nvPr>
        </p:nvSpPr>
        <p:spPr>
          <a:xfrm>
            <a:off x="8802190" y="4899619"/>
            <a:ext cx="255722" cy="225575"/>
          </a:xfrm>
          <a:prstGeom prst="rect">
            <a:avLst/>
          </a:prstGeom>
        </p:spPr>
        <p:txBody>
          <a:bodyPr lIns="0" tIns="17148" rIns="0" bIns="17148"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17614457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67"/>
        <p:cNvGrpSpPr/>
        <p:nvPr/>
      </p:nvGrpSpPr>
      <p:grpSpPr>
        <a:xfrm>
          <a:off x="0" y="0"/>
          <a:ext cx="0" cy="0"/>
          <a:chOff x="0" y="0"/>
          <a:chExt cx="0" cy="0"/>
        </a:xfrm>
      </p:grpSpPr>
      <p:sp>
        <p:nvSpPr>
          <p:cNvPr id="68" name="Google Shape;68;p8"/>
          <p:cNvSpPr/>
          <p:nvPr/>
        </p:nvSpPr>
        <p:spPr>
          <a:xfrm>
            <a:off x="13" y="1"/>
            <a:ext cx="3038175" cy="5148263"/>
          </a:xfrm>
          <a:prstGeom prst="rect">
            <a:avLst/>
          </a:prstGeom>
          <a:solidFill>
            <a:schemeClr val="accent2"/>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69" name="Google Shape;69;p8"/>
          <p:cNvSpPr/>
          <p:nvPr/>
        </p:nvSpPr>
        <p:spPr>
          <a:xfrm>
            <a:off x="3030053" y="1"/>
            <a:ext cx="47925" cy="5148263"/>
          </a:xfrm>
          <a:prstGeom prst="rect">
            <a:avLst/>
          </a:prstGeom>
          <a:solidFill>
            <a:schemeClr val="accent1"/>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70" name="Google Shape;70;p8"/>
          <p:cNvSpPr txBox="1">
            <a:spLocks noGrp="1"/>
          </p:cNvSpPr>
          <p:nvPr>
            <p:ph type="title"/>
          </p:nvPr>
        </p:nvSpPr>
        <p:spPr>
          <a:xfrm>
            <a:off x="342900" y="446182"/>
            <a:ext cx="2400300" cy="171608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FFFFFF"/>
              </a:buClr>
              <a:buSzPts val="3600"/>
              <a:buFont typeface="Calibri"/>
              <a:buNone/>
              <a:defRPr sz="2700" b="0" i="0" u="none" strike="noStrike" cap="none">
                <a:solidFill>
                  <a:srgbClr val="FFFFFF"/>
                </a:solidFill>
                <a:latin typeface="Calibri"/>
                <a:ea typeface="Calibri"/>
                <a:cs typeface="Calibri"/>
                <a:sym typeface="Calibri"/>
              </a:defRPr>
            </a:lvl1pPr>
            <a:lvl2pPr lvl="1" rtl="0">
              <a:spcBef>
                <a:spcPts val="0"/>
              </a:spcBef>
              <a:spcAft>
                <a:spcPts val="0"/>
              </a:spcAft>
              <a:buSzPts val="1800"/>
              <a:buNone/>
              <a:defRPr sz="1400"/>
            </a:lvl2pPr>
            <a:lvl3pPr lvl="2" rtl="0">
              <a:spcBef>
                <a:spcPts val="0"/>
              </a:spcBef>
              <a:spcAft>
                <a:spcPts val="0"/>
              </a:spcAft>
              <a:buSzPts val="1800"/>
              <a:buNone/>
              <a:defRPr sz="1400"/>
            </a:lvl3pPr>
            <a:lvl4pPr lvl="3" rtl="0">
              <a:spcBef>
                <a:spcPts val="0"/>
              </a:spcBef>
              <a:spcAft>
                <a:spcPts val="0"/>
              </a:spcAft>
              <a:buSzPts val="1800"/>
              <a:buNone/>
              <a:defRPr sz="1400"/>
            </a:lvl4pPr>
            <a:lvl5pPr lvl="4" rtl="0">
              <a:spcBef>
                <a:spcPts val="0"/>
              </a:spcBef>
              <a:spcAft>
                <a:spcPts val="0"/>
              </a:spcAft>
              <a:buSzPts val="1800"/>
              <a:buNone/>
              <a:defRPr sz="1400"/>
            </a:lvl5pPr>
            <a:lvl6pPr lvl="5" rtl="0">
              <a:spcBef>
                <a:spcPts val="0"/>
              </a:spcBef>
              <a:spcAft>
                <a:spcPts val="0"/>
              </a:spcAft>
              <a:buSzPts val="1800"/>
              <a:buNone/>
              <a:defRPr sz="1400"/>
            </a:lvl6pPr>
            <a:lvl7pPr lvl="6" rtl="0">
              <a:spcBef>
                <a:spcPts val="0"/>
              </a:spcBef>
              <a:spcAft>
                <a:spcPts val="0"/>
              </a:spcAft>
              <a:buSzPts val="1800"/>
              <a:buNone/>
              <a:defRPr sz="1400"/>
            </a:lvl7pPr>
            <a:lvl8pPr lvl="7" rtl="0">
              <a:spcBef>
                <a:spcPts val="0"/>
              </a:spcBef>
              <a:spcAft>
                <a:spcPts val="0"/>
              </a:spcAft>
              <a:buSzPts val="1800"/>
              <a:buNone/>
              <a:defRPr sz="1400"/>
            </a:lvl8pPr>
            <a:lvl9pPr lvl="8" rtl="0">
              <a:spcBef>
                <a:spcPts val="0"/>
              </a:spcBef>
              <a:spcAft>
                <a:spcPts val="0"/>
              </a:spcAft>
              <a:buSzPts val="1800"/>
              <a:buNone/>
              <a:defRPr sz="1400"/>
            </a:lvl9pPr>
          </a:lstStyle>
          <a:p>
            <a:endParaRPr/>
          </a:p>
        </p:txBody>
      </p:sp>
      <p:sp>
        <p:nvSpPr>
          <p:cNvPr id="71" name="Google Shape;71;p8"/>
          <p:cNvSpPr txBox="1">
            <a:spLocks noGrp="1"/>
          </p:cNvSpPr>
          <p:nvPr>
            <p:ph type="body" idx="1"/>
          </p:nvPr>
        </p:nvSpPr>
        <p:spPr>
          <a:xfrm>
            <a:off x="3600451" y="549148"/>
            <a:ext cx="4869225" cy="3947002"/>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57210" algn="l" rtl="0">
              <a:lnSpc>
                <a:spcPct val="90000"/>
              </a:lnSpc>
              <a:spcBef>
                <a:spcPts val="15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2pPr>
            <a:lvl3pPr marL="1028837" marR="0" lvl="2"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371783" marR="0" lvl="3"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1714728" marR="0" lvl="4"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057674" marR="0" lvl="5"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2400620" marR="0" lvl="6"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2743566" marR="0" lvl="7"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3086511" marR="0" lvl="8" indent="-238157"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72" name="Google Shape;72;p8"/>
          <p:cNvSpPr txBox="1">
            <a:spLocks noGrp="1"/>
          </p:cNvSpPr>
          <p:nvPr>
            <p:ph type="body" idx="2"/>
          </p:nvPr>
        </p:nvSpPr>
        <p:spPr>
          <a:xfrm>
            <a:off x="342900" y="2196592"/>
            <a:ext cx="2400300" cy="2536747"/>
          </a:xfrm>
          <a:prstGeom prst="rect">
            <a:avLst/>
          </a:prstGeom>
          <a:noFill/>
          <a:ln>
            <a:noFill/>
          </a:ln>
        </p:spPr>
        <p:txBody>
          <a:bodyPr spcFirstLastPara="1" wrap="square" lIns="68578" tIns="68578" rIns="68578" bIns="68578" anchor="t" anchorCtr="0"/>
          <a:lstStyle>
            <a:lvl1pPr marL="342945" marR="0" lvl="0" indent="-171473" algn="l" rtl="0">
              <a:lnSpc>
                <a:spcPct val="90000"/>
              </a:lnSpc>
              <a:spcBef>
                <a:spcPts val="90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685891" marR="0" lvl="1" indent="-171473" algn="l" rtl="0">
              <a:lnSpc>
                <a:spcPct val="90000"/>
              </a:lnSpc>
              <a:spcBef>
                <a:spcPts val="150"/>
              </a:spcBef>
              <a:spcAft>
                <a:spcPts val="0"/>
              </a:spcAft>
              <a:buClr>
                <a:schemeClr val="accent1"/>
              </a:buClr>
              <a:buSzPts val="1200"/>
              <a:buFont typeface="Calibri"/>
              <a:buNone/>
              <a:defRPr sz="900" b="0" i="0" u="none" strike="noStrike" cap="none">
                <a:solidFill>
                  <a:srgbClr val="3F3F3F"/>
                </a:solidFill>
                <a:latin typeface="Calibri"/>
                <a:ea typeface="Calibri"/>
                <a:cs typeface="Calibri"/>
                <a:sym typeface="Calibri"/>
              </a:defRPr>
            </a:lvl2pPr>
            <a:lvl3pPr marL="1028837" marR="0" lvl="2" indent="-171473" algn="l" rtl="0">
              <a:lnSpc>
                <a:spcPct val="90000"/>
              </a:lnSpc>
              <a:spcBef>
                <a:spcPts val="300"/>
              </a:spcBef>
              <a:spcAft>
                <a:spcPts val="0"/>
              </a:spcAft>
              <a:buClr>
                <a:schemeClr val="accent1"/>
              </a:buClr>
              <a:buSzPts val="1000"/>
              <a:buFont typeface="Calibri"/>
              <a:buNone/>
              <a:defRPr sz="800" b="0" i="0" u="none" strike="noStrike" cap="none">
                <a:solidFill>
                  <a:srgbClr val="3F3F3F"/>
                </a:solidFill>
                <a:latin typeface="Calibri"/>
                <a:ea typeface="Calibri"/>
                <a:cs typeface="Calibri"/>
                <a:sym typeface="Calibri"/>
              </a:defRPr>
            </a:lvl3pPr>
            <a:lvl4pPr marL="1371783" marR="0" lvl="3"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4pPr>
            <a:lvl5pPr marL="1714728" marR="0" lvl="4"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5pPr>
            <a:lvl6pPr marL="2057674" marR="0" lvl="5"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6pPr>
            <a:lvl7pPr marL="2400620" marR="0" lvl="6"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7pPr>
            <a:lvl8pPr marL="2743566" marR="0" lvl="7"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8pPr>
            <a:lvl9pPr marL="3086511" marR="0" lvl="8" indent="-171473" algn="l" rtl="0">
              <a:lnSpc>
                <a:spcPct val="90000"/>
              </a:lnSpc>
              <a:spcBef>
                <a:spcPts val="300"/>
              </a:spcBef>
              <a:spcAft>
                <a:spcPts val="30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73" name="Google Shape;73;p8"/>
          <p:cNvSpPr txBox="1">
            <a:spLocks noGrp="1"/>
          </p:cNvSpPr>
          <p:nvPr>
            <p:ph type="dt" idx="10"/>
          </p:nvPr>
        </p:nvSpPr>
        <p:spPr>
          <a:xfrm>
            <a:off x="349134" y="4849326"/>
            <a:ext cx="1963800"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74" name="Google Shape;74;p8"/>
          <p:cNvSpPr txBox="1">
            <a:spLocks noGrp="1"/>
          </p:cNvSpPr>
          <p:nvPr>
            <p:ph type="ftr" idx="11"/>
          </p:nvPr>
        </p:nvSpPr>
        <p:spPr>
          <a:xfrm>
            <a:off x="3600450" y="4849326"/>
            <a:ext cx="3486150"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chemeClr val="dk2"/>
              </a:buClr>
              <a:buSzPts val="900"/>
              <a:buFont typeface="Calibri"/>
              <a:buNone/>
              <a:defRPr sz="7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pPr>
              <a:buClr>
                <a:srgbClr val="344068"/>
              </a:buClr>
            </a:pPr>
            <a:endParaRPr>
              <a:solidFill>
                <a:srgbClr val="344068"/>
              </a:solidFill>
            </a:endParaRPr>
          </a:p>
        </p:txBody>
      </p:sp>
      <p:sp>
        <p:nvSpPr>
          <p:cNvPr id="75" name="Google Shape;75;p8"/>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chemeClr val="dk2"/>
              </a:buClr>
              <a:buSzPts val="263"/>
              <a:buFont typeface="Calibri"/>
              <a:buNone/>
              <a:defRPr sz="800" b="0" i="0" u="none" strike="noStrike" cap="none">
                <a:solidFill>
                  <a:schemeClr val="dk2"/>
                </a:solidFill>
                <a:latin typeface="Calibri"/>
                <a:ea typeface="Calibri"/>
                <a:cs typeface="Calibri"/>
                <a:sym typeface="Calibri"/>
              </a:defRPr>
            </a:lvl1pPr>
            <a:lvl2pPr marL="0" marR="0" lvl="1" indent="0" algn="r" rtl="0">
              <a:lnSpc>
                <a:spcPct val="100000"/>
              </a:lnSpc>
              <a:spcBef>
                <a:spcPts val="0"/>
              </a:spcBef>
              <a:spcAft>
                <a:spcPts val="0"/>
              </a:spcAft>
              <a:buClr>
                <a:schemeClr val="dk2"/>
              </a:buClr>
              <a:buSzPts val="263"/>
              <a:buFont typeface="Calibri"/>
              <a:buNone/>
              <a:defRPr sz="800" b="0" i="0" u="none" strike="noStrike" cap="none">
                <a:solidFill>
                  <a:schemeClr val="dk2"/>
                </a:solidFill>
                <a:latin typeface="Calibri"/>
                <a:ea typeface="Calibri"/>
                <a:cs typeface="Calibri"/>
                <a:sym typeface="Calibri"/>
              </a:defRPr>
            </a:lvl2pPr>
            <a:lvl3pPr marL="0" marR="0" lvl="2" indent="0" algn="r" rtl="0">
              <a:lnSpc>
                <a:spcPct val="100000"/>
              </a:lnSpc>
              <a:spcBef>
                <a:spcPts val="0"/>
              </a:spcBef>
              <a:spcAft>
                <a:spcPts val="0"/>
              </a:spcAft>
              <a:buClr>
                <a:schemeClr val="dk2"/>
              </a:buClr>
              <a:buSzPts val="263"/>
              <a:buFont typeface="Calibri"/>
              <a:buNone/>
              <a:defRPr sz="800" b="0" i="0" u="none" strike="noStrike" cap="none">
                <a:solidFill>
                  <a:schemeClr val="dk2"/>
                </a:solidFill>
                <a:latin typeface="Calibri"/>
                <a:ea typeface="Calibri"/>
                <a:cs typeface="Calibri"/>
                <a:sym typeface="Calibri"/>
              </a:defRPr>
            </a:lvl3pPr>
            <a:lvl4pPr marL="0" marR="0" lvl="3" indent="0" algn="r" rtl="0">
              <a:lnSpc>
                <a:spcPct val="100000"/>
              </a:lnSpc>
              <a:spcBef>
                <a:spcPts val="0"/>
              </a:spcBef>
              <a:spcAft>
                <a:spcPts val="0"/>
              </a:spcAft>
              <a:buClr>
                <a:schemeClr val="dk2"/>
              </a:buClr>
              <a:buSzPts val="263"/>
              <a:buFont typeface="Calibri"/>
              <a:buNone/>
              <a:defRPr sz="800" b="0" i="0" u="none" strike="noStrike" cap="none">
                <a:solidFill>
                  <a:schemeClr val="dk2"/>
                </a:solidFill>
                <a:latin typeface="Calibri"/>
                <a:ea typeface="Calibri"/>
                <a:cs typeface="Calibri"/>
                <a:sym typeface="Calibri"/>
              </a:defRPr>
            </a:lvl4pPr>
            <a:lvl5pPr marL="0" marR="0" lvl="4" indent="0" algn="r" rtl="0">
              <a:lnSpc>
                <a:spcPct val="100000"/>
              </a:lnSpc>
              <a:spcBef>
                <a:spcPts val="0"/>
              </a:spcBef>
              <a:spcAft>
                <a:spcPts val="0"/>
              </a:spcAft>
              <a:buClr>
                <a:schemeClr val="dk2"/>
              </a:buClr>
              <a:buSzPts val="263"/>
              <a:buFont typeface="Calibri"/>
              <a:buNone/>
              <a:defRPr sz="800" b="0" i="0" u="none" strike="noStrike" cap="none">
                <a:solidFill>
                  <a:schemeClr val="dk2"/>
                </a:solidFill>
                <a:latin typeface="Calibri"/>
                <a:ea typeface="Calibri"/>
                <a:cs typeface="Calibri"/>
                <a:sym typeface="Calibri"/>
              </a:defRPr>
            </a:lvl5pPr>
            <a:lvl6pPr marL="0" marR="0" lvl="5" indent="0" algn="r" rtl="0">
              <a:lnSpc>
                <a:spcPct val="100000"/>
              </a:lnSpc>
              <a:spcBef>
                <a:spcPts val="0"/>
              </a:spcBef>
              <a:spcAft>
                <a:spcPts val="0"/>
              </a:spcAft>
              <a:buClr>
                <a:schemeClr val="dk2"/>
              </a:buClr>
              <a:buSzPts val="263"/>
              <a:buFont typeface="Calibri"/>
              <a:buNone/>
              <a:defRPr sz="800" b="0" i="0" u="none" strike="noStrike" cap="none">
                <a:solidFill>
                  <a:schemeClr val="dk2"/>
                </a:solidFill>
                <a:latin typeface="Calibri"/>
                <a:ea typeface="Calibri"/>
                <a:cs typeface="Calibri"/>
                <a:sym typeface="Calibri"/>
              </a:defRPr>
            </a:lvl6pPr>
            <a:lvl7pPr marL="0" marR="0" lvl="6" indent="0" algn="r" rtl="0">
              <a:lnSpc>
                <a:spcPct val="100000"/>
              </a:lnSpc>
              <a:spcBef>
                <a:spcPts val="0"/>
              </a:spcBef>
              <a:spcAft>
                <a:spcPts val="0"/>
              </a:spcAft>
              <a:buClr>
                <a:schemeClr val="dk2"/>
              </a:buClr>
              <a:buSzPts val="263"/>
              <a:buFont typeface="Calibri"/>
              <a:buNone/>
              <a:defRPr sz="800" b="0" i="0" u="none" strike="noStrike" cap="none">
                <a:solidFill>
                  <a:schemeClr val="dk2"/>
                </a:solidFill>
                <a:latin typeface="Calibri"/>
                <a:ea typeface="Calibri"/>
                <a:cs typeface="Calibri"/>
                <a:sym typeface="Calibri"/>
              </a:defRPr>
            </a:lvl7pPr>
            <a:lvl8pPr marL="0" marR="0" lvl="7" indent="0" algn="r" rtl="0">
              <a:lnSpc>
                <a:spcPct val="100000"/>
              </a:lnSpc>
              <a:spcBef>
                <a:spcPts val="0"/>
              </a:spcBef>
              <a:spcAft>
                <a:spcPts val="0"/>
              </a:spcAft>
              <a:buClr>
                <a:schemeClr val="dk2"/>
              </a:buClr>
              <a:buSzPts val="263"/>
              <a:buFont typeface="Calibri"/>
              <a:buNone/>
              <a:defRPr sz="800" b="0" i="0" u="none" strike="noStrike" cap="none">
                <a:solidFill>
                  <a:schemeClr val="dk2"/>
                </a:solidFill>
                <a:latin typeface="Calibri"/>
                <a:ea typeface="Calibri"/>
                <a:cs typeface="Calibri"/>
                <a:sym typeface="Calibri"/>
              </a:defRPr>
            </a:lvl8pPr>
            <a:lvl9pPr marL="0" marR="0" lvl="8" indent="0" algn="r" rtl="0">
              <a:lnSpc>
                <a:spcPct val="100000"/>
              </a:lnSpc>
              <a:spcBef>
                <a:spcPts val="0"/>
              </a:spcBef>
              <a:spcAft>
                <a:spcPts val="0"/>
              </a:spcAft>
              <a:buClr>
                <a:schemeClr val="dk2"/>
              </a:buClr>
              <a:buSzPts val="263"/>
              <a:buFont typeface="Calibri"/>
              <a:buNone/>
              <a:defRPr sz="800" b="0" i="0" u="none" strike="noStrike" cap="none">
                <a:solidFill>
                  <a:schemeClr val="dk2"/>
                </a:solidFill>
                <a:latin typeface="Calibri"/>
                <a:ea typeface="Calibri"/>
                <a:cs typeface="Calibri"/>
                <a:sym typeface="Calibri"/>
              </a:defRPr>
            </a:lvl9pPr>
          </a:lstStyle>
          <a:p>
            <a:pPr>
              <a:buClr>
                <a:srgbClr val="344068"/>
              </a:buClr>
            </a:pPr>
            <a:fld id="{00000000-1234-1234-1234-123412341234}" type="slidenum">
              <a:rPr lang="uk-UA" smtClean="0">
                <a:solidFill>
                  <a:srgbClr val="344068"/>
                </a:solidFill>
              </a:rPr>
              <a:pPr>
                <a:buClr>
                  <a:srgbClr val="344068"/>
                </a:buClr>
              </a:pPr>
              <a:t>‹#›</a:t>
            </a:fld>
            <a:endParaRPr lang="uk-UA">
              <a:solidFill>
                <a:srgbClr val="344068"/>
              </a:solidFill>
            </a:endParaRPr>
          </a:p>
        </p:txBody>
      </p:sp>
      <p:pic>
        <p:nvPicPr>
          <p:cNvPr id="76" name="Google Shape;76;p8" descr="whole_tale_logo.png"/>
          <p:cNvPicPr preferRelativeResize="0"/>
          <p:nvPr/>
        </p:nvPicPr>
        <p:blipFill rotWithShape="1">
          <a:blip r:embed="rId2">
            <a:alphaModFix/>
          </a:blip>
          <a:srcRect/>
          <a:stretch/>
        </p:blipFill>
        <p:spPr>
          <a:xfrm>
            <a:off x="7917354" y="133797"/>
            <a:ext cx="1118801" cy="1119837"/>
          </a:xfrm>
          <a:prstGeom prst="rect">
            <a:avLst/>
          </a:prstGeom>
          <a:noFill/>
          <a:ln>
            <a:noFill/>
          </a:ln>
        </p:spPr>
      </p:pic>
    </p:spTree>
    <p:extLst>
      <p:ext uri="{BB962C8B-B14F-4D97-AF65-F5344CB8AC3E}">
        <p14:creationId xmlns:p14="http://schemas.microsoft.com/office/powerpoint/2010/main" val="1546195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77"/>
        <p:cNvGrpSpPr/>
        <p:nvPr/>
      </p:nvGrpSpPr>
      <p:grpSpPr>
        <a:xfrm>
          <a:off x="0" y="0"/>
          <a:ext cx="0" cy="0"/>
          <a:chOff x="0" y="0"/>
          <a:chExt cx="0" cy="0"/>
        </a:xfrm>
      </p:grpSpPr>
      <p:sp>
        <p:nvSpPr>
          <p:cNvPr id="78" name="Google Shape;78;p9"/>
          <p:cNvSpPr/>
          <p:nvPr/>
        </p:nvSpPr>
        <p:spPr>
          <a:xfrm>
            <a:off x="1" y="3718191"/>
            <a:ext cx="9141525" cy="1430073"/>
          </a:xfrm>
          <a:prstGeom prst="rect">
            <a:avLst/>
          </a:prstGeom>
          <a:solidFill>
            <a:schemeClr val="accent2"/>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79" name="Google Shape;79;p9"/>
          <p:cNvSpPr/>
          <p:nvPr/>
        </p:nvSpPr>
        <p:spPr>
          <a:xfrm>
            <a:off x="11" y="3689722"/>
            <a:ext cx="9141525" cy="47969"/>
          </a:xfrm>
          <a:prstGeom prst="rect">
            <a:avLst/>
          </a:prstGeom>
          <a:solidFill>
            <a:schemeClr val="accent1"/>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80" name="Google Shape;80;p9"/>
          <p:cNvSpPr txBox="1">
            <a:spLocks noGrp="1"/>
          </p:cNvSpPr>
          <p:nvPr>
            <p:ph type="title"/>
          </p:nvPr>
        </p:nvSpPr>
        <p:spPr>
          <a:xfrm>
            <a:off x="822960" y="3809715"/>
            <a:ext cx="7585200" cy="617747"/>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FFFFFF"/>
              </a:buClr>
              <a:buSzPts val="3600"/>
              <a:buFont typeface="Calibri"/>
              <a:buNone/>
              <a:defRPr sz="2700" b="0" i="0" u="none" strike="noStrike" cap="none">
                <a:solidFill>
                  <a:srgbClr val="FFFFFF"/>
                </a:solidFill>
                <a:latin typeface="Calibri"/>
                <a:ea typeface="Calibri"/>
                <a:cs typeface="Calibri"/>
                <a:sym typeface="Calibri"/>
              </a:defRPr>
            </a:lvl1pPr>
            <a:lvl2pPr lvl="1" rtl="0">
              <a:spcBef>
                <a:spcPts val="0"/>
              </a:spcBef>
              <a:spcAft>
                <a:spcPts val="0"/>
              </a:spcAft>
              <a:buSzPts val="1800"/>
              <a:buNone/>
              <a:defRPr sz="1400"/>
            </a:lvl2pPr>
            <a:lvl3pPr lvl="2" rtl="0">
              <a:spcBef>
                <a:spcPts val="0"/>
              </a:spcBef>
              <a:spcAft>
                <a:spcPts val="0"/>
              </a:spcAft>
              <a:buSzPts val="1800"/>
              <a:buNone/>
              <a:defRPr sz="1400"/>
            </a:lvl3pPr>
            <a:lvl4pPr lvl="3" rtl="0">
              <a:spcBef>
                <a:spcPts val="0"/>
              </a:spcBef>
              <a:spcAft>
                <a:spcPts val="0"/>
              </a:spcAft>
              <a:buSzPts val="1800"/>
              <a:buNone/>
              <a:defRPr sz="1400"/>
            </a:lvl4pPr>
            <a:lvl5pPr lvl="4" rtl="0">
              <a:spcBef>
                <a:spcPts val="0"/>
              </a:spcBef>
              <a:spcAft>
                <a:spcPts val="0"/>
              </a:spcAft>
              <a:buSzPts val="1800"/>
              <a:buNone/>
              <a:defRPr sz="1400"/>
            </a:lvl5pPr>
            <a:lvl6pPr lvl="5" rtl="0">
              <a:spcBef>
                <a:spcPts val="0"/>
              </a:spcBef>
              <a:spcAft>
                <a:spcPts val="0"/>
              </a:spcAft>
              <a:buSzPts val="1800"/>
              <a:buNone/>
              <a:defRPr sz="1400"/>
            </a:lvl6pPr>
            <a:lvl7pPr lvl="6" rtl="0">
              <a:spcBef>
                <a:spcPts val="0"/>
              </a:spcBef>
              <a:spcAft>
                <a:spcPts val="0"/>
              </a:spcAft>
              <a:buSzPts val="1800"/>
              <a:buNone/>
              <a:defRPr sz="1400"/>
            </a:lvl7pPr>
            <a:lvl8pPr lvl="7" rtl="0">
              <a:spcBef>
                <a:spcPts val="0"/>
              </a:spcBef>
              <a:spcAft>
                <a:spcPts val="0"/>
              </a:spcAft>
              <a:buSzPts val="1800"/>
              <a:buNone/>
              <a:defRPr sz="1400"/>
            </a:lvl8pPr>
            <a:lvl9pPr lvl="8" rtl="0">
              <a:spcBef>
                <a:spcPts val="0"/>
              </a:spcBef>
              <a:spcAft>
                <a:spcPts val="0"/>
              </a:spcAft>
              <a:buSzPts val="1800"/>
              <a:buNone/>
              <a:defRPr sz="1400"/>
            </a:lvl9pPr>
          </a:lstStyle>
          <a:p>
            <a:endParaRPr/>
          </a:p>
        </p:txBody>
      </p:sp>
      <p:sp>
        <p:nvSpPr>
          <p:cNvPr id="81" name="Google Shape;81;p9"/>
          <p:cNvSpPr>
            <a:spLocks noGrp="1"/>
          </p:cNvSpPr>
          <p:nvPr>
            <p:ph type="pic" idx="2"/>
          </p:nvPr>
        </p:nvSpPr>
        <p:spPr>
          <a:xfrm>
            <a:off x="11" y="0"/>
            <a:ext cx="9144000" cy="3689814"/>
          </a:xfrm>
          <a:prstGeom prst="rect">
            <a:avLst/>
          </a:prstGeom>
          <a:solidFill>
            <a:srgbClr val="BECAD4"/>
          </a:solidFill>
          <a:ln>
            <a:noFill/>
          </a:ln>
        </p:spPr>
        <p:txBody>
          <a:bodyPr spcFirstLastPara="1" wrap="square" lIns="68578" tIns="68578" rIns="68578" bIns="68578" anchor="t" anchorCtr="0"/>
          <a:lstStyle>
            <a:lvl1pPr marR="0" lvl="0" algn="l" rtl="0">
              <a:lnSpc>
                <a:spcPct val="90000"/>
              </a:lnSpc>
              <a:spcBef>
                <a:spcPts val="900"/>
              </a:spcBef>
              <a:spcAft>
                <a:spcPts val="0"/>
              </a:spcAft>
              <a:buClr>
                <a:schemeClr val="accent1"/>
              </a:buClr>
              <a:buSzPts val="3200"/>
              <a:buFont typeface="Calibri"/>
              <a:buNone/>
              <a:defRPr sz="2400" b="0" i="0" u="none" strike="noStrike" cap="none">
                <a:solidFill>
                  <a:srgbClr val="3F3F3F"/>
                </a:solidFill>
                <a:latin typeface="Calibri"/>
                <a:ea typeface="Calibri"/>
                <a:cs typeface="Calibri"/>
                <a:sym typeface="Calibri"/>
              </a:defRPr>
            </a:lvl1pPr>
            <a:lvl2pPr marR="0" lvl="1" algn="l" rtl="0">
              <a:lnSpc>
                <a:spcPct val="90000"/>
              </a:lnSpc>
              <a:spcBef>
                <a:spcPts val="150"/>
              </a:spcBef>
              <a:spcAft>
                <a:spcPts val="0"/>
              </a:spcAft>
              <a:buClr>
                <a:schemeClr val="accent1"/>
              </a:buClr>
              <a:buSzPts val="2800"/>
              <a:buFont typeface="Calibri"/>
              <a:buNone/>
              <a:defRPr sz="2100" b="0" i="0" u="none" strike="noStrike" cap="none">
                <a:solidFill>
                  <a:srgbClr val="3F3F3F"/>
                </a:solidFill>
                <a:latin typeface="Calibri"/>
                <a:ea typeface="Calibri"/>
                <a:cs typeface="Calibri"/>
                <a:sym typeface="Calibri"/>
              </a:defRPr>
            </a:lvl2pPr>
            <a:lvl3pPr marR="0" lvl="2" algn="l" rtl="0">
              <a:lnSpc>
                <a:spcPct val="90000"/>
              </a:lnSpc>
              <a:spcBef>
                <a:spcPts val="300"/>
              </a:spcBef>
              <a:spcAft>
                <a:spcPts val="0"/>
              </a:spcAft>
              <a:buClr>
                <a:schemeClr val="accent1"/>
              </a:buClr>
              <a:buSzPts val="2400"/>
              <a:buFont typeface="Calibri"/>
              <a:buNone/>
              <a:defRPr sz="1800" b="0" i="0" u="none" strike="noStrike" cap="none">
                <a:solidFill>
                  <a:srgbClr val="3F3F3F"/>
                </a:solidFill>
                <a:latin typeface="Calibri"/>
                <a:ea typeface="Calibri"/>
                <a:cs typeface="Calibri"/>
                <a:sym typeface="Calibri"/>
              </a:defRPr>
            </a:lvl3pPr>
            <a:lvl4pPr marR="0" lvl="3" algn="l"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4pPr>
            <a:lvl5pPr marR="0" lvl="4" algn="l"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5pPr>
            <a:lvl6pPr marR="0" lvl="5" algn="l"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6pPr>
            <a:lvl7pPr marR="0" lvl="6" algn="l"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7pPr>
            <a:lvl8pPr marR="0" lvl="7" algn="l"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8pPr>
            <a:lvl9pPr marR="0" lvl="8" algn="l" rtl="0">
              <a:lnSpc>
                <a:spcPct val="90000"/>
              </a:lnSpc>
              <a:spcBef>
                <a:spcPts val="300"/>
              </a:spcBef>
              <a:spcAft>
                <a:spcPts val="30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82" name="Google Shape;82;p9"/>
          <p:cNvSpPr txBox="1">
            <a:spLocks noGrp="1"/>
          </p:cNvSpPr>
          <p:nvPr>
            <p:ph type="body" idx="1"/>
          </p:nvPr>
        </p:nvSpPr>
        <p:spPr>
          <a:xfrm>
            <a:off x="822961" y="4434370"/>
            <a:ext cx="7584975" cy="446138"/>
          </a:xfrm>
          <a:prstGeom prst="rect">
            <a:avLst/>
          </a:prstGeom>
          <a:noFill/>
          <a:ln>
            <a:noFill/>
          </a:ln>
        </p:spPr>
        <p:txBody>
          <a:bodyPr spcFirstLastPara="1" wrap="square" lIns="68578" tIns="68578" rIns="68578" bIns="68578" anchor="t" anchorCtr="0"/>
          <a:lstStyle>
            <a:lvl1pPr marL="342945" marR="0" lvl="0" indent="-171473" algn="l" rtl="0">
              <a:lnSpc>
                <a:spcPct val="90000"/>
              </a:lnSpc>
              <a:spcBef>
                <a:spcPts val="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685891" marR="0" lvl="1" indent="-171473" algn="l" rtl="0">
              <a:lnSpc>
                <a:spcPct val="90000"/>
              </a:lnSpc>
              <a:spcBef>
                <a:spcPts val="450"/>
              </a:spcBef>
              <a:spcAft>
                <a:spcPts val="0"/>
              </a:spcAft>
              <a:buClr>
                <a:schemeClr val="accent1"/>
              </a:buClr>
              <a:buSzPts val="1200"/>
              <a:buFont typeface="Calibri"/>
              <a:buNone/>
              <a:defRPr sz="900" b="0" i="0" u="none" strike="noStrike" cap="none">
                <a:solidFill>
                  <a:srgbClr val="3F3F3F"/>
                </a:solidFill>
                <a:latin typeface="Calibri"/>
                <a:ea typeface="Calibri"/>
                <a:cs typeface="Calibri"/>
                <a:sym typeface="Calibri"/>
              </a:defRPr>
            </a:lvl2pPr>
            <a:lvl3pPr marL="1028837" marR="0" lvl="2" indent="-171473" algn="l" rtl="0">
              <a:lnSpc>
                <a:spcPct val="90000"/>
              </a:lnSpc>
              <a:spcBef>
                <a:spcPts val="300"/>
              </a:spcBef>
              <a:spcAft>
                <a:spcPts val="0"/>
              </a:spcAft>
              <a:buClr>
                <a:schemeClr val="accent1"/>
              </a:buClr>
              <a:buSzPts val="1000"/>
              <a:buFont typeface="Calibri"/>
              <a:buNone/>
              <a:defRPr sz="800" b="0" i="0" u="none" strike="noStrike" cap="none">
                <a:solidFill>
                  <a:srgbClr val="3F3F3F"/>
                </a:solidFill>
                <a:latin typeface="Calibri"/>
                <a:ea typeface="Calibri"/>
                <a:cs typeface="Calibri"/>
                <a:sym typeface="Calibri"/>
              </a:defRPr>
            </a:lvl3pPr>
            <a:lvl4pPr marL="1371783" marR="0" lvl="3"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4pPr>
            <a:lvl5pPr marL="1714728" marR="0" lvl="4"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5pPr>
            <a:lvl6pPr marL="2057674" marR="0" lvl="5"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6pPr>
            <a:lvl7pPr marL="2400620" marR="0" lvl="6"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7pPr>
            <a:lvl8pPr marL="2743566" marR="0" lvl="7"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8pPr>
            <a:lvl9pPr marL="3086511" marR="0" lvl="8" indent="-171473" algn="l" rtl="0">
              <a:lnSpc>
                <a:spcPct val="90000"/>
              </a:lnSpc>
              <a:spcBef>
                <a:spcPts val="300"/>
              </a:spcBef>
              <a:spcAft>
                <a:spcPts val="30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83" name="Google Shape;83;p9"/>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84" name="Google Shape;84;p9"/>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85" name="Google Shape;85;p9"/>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609887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6"/>
        <p:cNvGrpSpPr/>
        <p:nvPr/>
      </p:nvGrpSpPr>
      <p:grpSpPr>
        <a:xfrm>
          <a:off x="0" y="0"/>
          <a:ext cx="0" cy="0"/>
          <a:chOff x="0" y="0"/>
          <a:chExt cx="0" cy="0"/>
        </a:xfrm>
      </p:grpSpPr>
      <p:sp>
        <p:nvSpPr>
          <p:cNvPr id="87" name="Google Shape;87;p10"/>
          <p:cNvSpPr txBox="1">
            <a:spLocks noGrp="1"/>
          </p:cNvSpPr>
          <p:nvPr>
            <p:ph type="title"/>
          </p:nvPr>
        </p:nvSpPr>
        <p:spPr>
          <a:xfrm>
            <a:off x="822960" y="215151"/>
            <a:ext cx="75438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800"/>
              <a:buNone/>
              <a:defRPr sz="1400"/>
            </a:lvl2pPr>
            <a:lvl3pPr lvl="2" rtl="0">
              <a:spcBef>
                <a:spcPts val="0"/>
              </a:spcBef>
              <a:spcAft>
                <a:spcPts val="0"/>
              </a:spcAft>
              <a:buSzPts val="1800"/>
              <a:buNone/>
              <a:defRPr sz="1400"/>
            </a:lvl3pPr>
            <a:lvl4pPr lvl="3" rtl="0">
              <a:spcBef>
                <a:spcPts val="0"/>
              </a:spcBef>
              <a:spcAft>
                <a:spcPts val="0"/>
              </a:spcAft>
              <a:buSzPts val="1800"/>
              <a:buNone/>
              <a:defRPr sz="1400"/>
            </a:lvl4pPr>
            <a:lvl5pPr lvl="4" rtl="0">
              <a:spcBef>
                <a:spcPts val="0"/>
              </a:spcBef>
              <a:spcAft>
                <a:spcPts val="0"/>
              </a:spcAft>
              <a:buSzPts val="1800"/>
              <a:buNone/>
              <a:defRPr sz="1400"/>
            </a:lvl5pPr>
            <a:lvl6pPr lvl="5" rtl="0">
              <a:spcBef>
                <a:spcPts val="0"/>
              </a:spcBef>
              <a:spcAft>
                <a:spcPts val="0"/>
              </a:spcAft>
              <a:buSzPts val="1800"/>
              <a:buNone/>
              <a:defRPr sz="1400"/>
            </a:lvl6pPr>
            <a:lvl7pPr lvl="6" rtl="0">
              <a:spcBef>
                <a:spcPts val="0"/>
              </a:spcBef>
              <a:spcAft>
                <a:spcPts val="0"/>
              </a:spcAft>
              <a:buSzPts val="1800"/>
              <a:buNone/>
              <a:defRPr sz="1400"/>
            </a:lvl7pPr>
            <a:lvl8pPr lvl="7" rtl="0">
              <a:spcBef>
                <a:spcPts val="0"/>
              </a:spcBef>
              <a:spcAft>
                <a:spcPts val="0"/>
              </a:spcAft>
              <a:buSzPts val="1800"/>
              <a:buNone/>
              <a:defRPr sz="1400"/>
            </a:lvl8pPr>
            <a:lvl9pPr lvl="8" rtl="0">
              <a:spcBef>
                <a:spcPts val="0"/>
              </a:spcBef>
              <a:spcAft>
                <a:spcPts val="0"/>
              </a:spcAft>
              <a:buSzPts val="1800"/>
              <a:buNone/>
              <a:defRPr sz="1400"/>
            </a:lvl9pPr>
          </a:lstStyle>
          <a:p>
            <a:endParaRPr/>
          </a:p>
        </p:txBody>
      </p:sp>
      <p:sp>
        <p:nvSpPr>
          <p:cNvPr id="88" name="Google Shape;88;p10"/>
          <p:cNvSpPr txBox="1">
            <a:spLocks noGrp="1"/>
          </p:cNvSpPr>
          <p:nvPr>
            <p:ph type="body" idx="1"/>
          </p:nvPr>
        </p:nvSpPr>
        <p:spPr>
          <a:xfrm rot="5400000">
            <a:off x="3084725" y="-876183"/>
            <a:ext cx="3020269" cy="7543800"/>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57210" algn="l" rtl="0">
              <a:lnSpc>
                <a:spcPct val="90000"/>
              </a:lnSpc>
              <a:spcBef>
                <a:spcPts val="15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2pPr>
            <a:lvl3pPr marL="1028837" marR="0" lvl="2"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371783" marR="0" lvl="3"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1714728" marR="0" lvl="4"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057674" marR="0" lvl="5"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2400620" marR="0" lvl="6"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2743566" marR="0" lvl="7"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3086511" marR="0" lvl="8" indent="-238157"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89" name="Google Shape;89;p10"/>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90" name="Google Shape;90;p10"/>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91" name="Google Shape;91;p10"/>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pic>
        <p:nvPicPr>
          <p:cNvPr id="92" name="Google Shape;92;p10" descr="whole_tale_logo.png"/>
          <p:cNvPicPr preferRelativeResize="0"/>
          <p:nvPr/>
        </p:nvPicPr>
        <p:blipFill rotWithShape="1">
          <a:blip r:embed="rId2">
            <a:alphaModFix/>
          </a:blip>
          <a:srcRect/>
          <a:stretch/>
        </p:blipFill>
        <p:spPr>
          <a:xfrm>
            <a:off x="7917354" y="133797"/>
            <a:ext cx="1118801" cy="1119837"/>
          </a:xfrm>
          <a:prstGeom prst="rect">
            <a:avLst/>
          </a:prstGeom>
          <a:noFill/>
          <a:ln>
            <a:noFill/>
          </a:ln>
        </p:spPr>
      </p:pic>
    </p:spTree>
    <p:extLst>
      <p:ext uri="{BB962C8B-B14F-4D97-AF65-F5344CB8AC3E}">
        <p14:creationId xmlns:p14="http://schemas.microsoft.com/office/powerpoint/2010/main" val="1867270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93"/>
        <p:cNvGrpSpPr/>
        <p:nvPr/>
      </p:nvGrpSpPr>
      <p:grpSpPr>
        <a:xfrm>
          <a:off x="0" y="0"/>
          <a:ext cx="0" cy="0"/>
          <a:chOff x="0" y="0"/>
          <a:chExt cx="0" cy="0"/>
        </a:xfrm>
      </p:grpSpPr>
      <p:sp>
        <p:nvSpPr>
          <p:cNvPr id="94" name="Google Shape;94;p11"/>
          <p:cNvSpPr/>
          <p:nvPr/>
        </p:nvSpPr>
        <p:spPr>
          <a:xfrm>
            <a:off x="2381" y="4805045"/>
            <a:ext cx="9141525" cy="343218"/>
          </a:xfrm>
          <a:prstGeom prst="rect">
            <a:avLst/>
          </a:prstGeom>
          <a:solidFill>
            <a:schemeClr val="accent2"/>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95" name="Google Shape;95;p11"/>
          <p:cNvSpPr/>
          <p:nvPr/>
        </p:nvSpPr>
        <p:spPr>
          <a:xfrm>
            <a:off x="11" y="4755137"/>
            <a:ext cx="9141525" cy="47969"/>
          </a:xfrm>
          <a:prstGeom prst="rect">
            <a:avLst/>
          </a:prstGeom>
          <a:solidFill>
            <a:schemeClr val="accent1"/>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96" name="Google Shape;96;p11"/>
          <p:cNvSpPr txBox="1">
            <a:spLocks noGrp="1"/>
          </p:cNvSpPr>
          <p:nvPr>
            <p:ph type="title"/>
          </p:nvPr>
        </p:nvSpPr>
        <p:spPr>
          <a:xfrm rot="5400000">
            <a:off x="5367513" y="1485676"/>
            <a:ext cx="4324000" cy="1971675"/>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800"/>
              <a:buNone/>
              <a:defRPr sz="1400"/>
            </a:lvl2pPr>
            <a:lvl3pPr lvl="2" rtl="0">
              <a:spcBef>
                <a:spcPts val="0"/>
              </a:spcBef>
              <a:spcAft>
                <a:spcPts val="0"/>
              </a:spcAft>
              <a:buSzPts val="1800"/>
              <a:buNone/>
              <a:defRPr sz="1400"/>
            </a:lvl3pPr>
            <a:lvl4pPr lvl="3" rtl="0">
              <a:spcBef>
                <a:spcPts val="0"/>
              </a:spcBef>
              <a:spcAft>
                <a:spcPts val="0"/>
              </a:spcAft>
              <a:buSzPts val="1800"/>
              <a:buNone/>
              <a:defRPr sz="1400"/>
            </a:lvl4pPr>
            <a:lvl5pPr lvl="4" rtl="0">
              <a:spcBef>
                <a:spcPts val="0"/>
              </a:spcBef>
              <a:spcAft>
                <a:spcPts val="0"/>
              </a:spcAft>
              <a:buSzPts val="1800"/>
              <a:buNone/>
              <a:defRPr sz="1400"/>
            </a:lvl5pPr>
            <a:lvl6pPr lvl="5" rtl="0">
              <a:spcBef>
                <a:spcPts val="0"/>
              </a:spcBef>
              <a:spcAft>
                <a:spcPts val="0"/>
              </a:spcAft>
              <a:buSzPts val="1800"/>
              <a:buNone/>
              <a:defRPr sz="1400"/>
            </a:lvl6pPr>
            <a:lvl7pPr lvl="6" rtl="0">
              <a:spcBef>
                <a:spcPts val="0"/>
              </a:spcBef>
              <a:spcAft>
                <a:spcPts val="0"/>
              </a:spcAft>
              <a:buSzPts val="1800"/>
              <a:buNone/>
              <a:defRPr sz="1400"/>
            </a:lvl7pPr>
            <a:lvl8pPr lvl="7" rtl="0">
              <a:spcBef>
                <a:spcPts val="0"/>
              </a:spcBef>
              <a:spcAft>
                <a:spcPts val="0"/>
              </a:spcAft>
              <a:buSzPts val="1800"/>
              <a:buNone/>
              <a:defRPr sz="1400"/>
            </a:lvl8pPr>
            <a:lvl9pPr lvl="8" rtl="0">
              <a:spcBef>
                <a:spcPts val="0"/>
              </a:spcBef>
              <a:spcAft>
                <a:spcPts val="0"/>
              </a:spcAft>
              <a:buSzPts val="1800"/>
              <a:buNone/>
              <a:defRPr sz="1400"/>
            </a:lvl9pPr>
          </a:lstStyle>
          <a:p>
            <a:endParaRPr/>
          </a:p>
        </p:txBody>
      </p:sp>
      <p:sp>
        <p:nvSpPr>
          <p:cNvPr id="97" name="Google Shape;97;p11"/>
          <p:cNvSpPr txBox="1">
            <a:spLocks noGrp="1"/>
          </p:cNvSpPr>
          <p:nvPr>
            <p:ph type="body" idx="1"/>
          </p:nvPr>
        </p:nvSpPr>
        <p:spPr>
          <a:xfrm rot="5400000">
            <a:off x="1367013" y="-428849"/>
            <a:ext cx="4324000" cy="5800725"/>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57210" algn="l" rtl="0">
              <a:lnSpc>
                <a:spcPct val="90000"/>
              </a:lnSpc>
              <a:spcBef>
                <a:spcPts val="15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2pPr>
            <a:lvl3pPr marL="1028837" marR="0" lvl="2"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3pPr>
            <a:lvl4pPr marL="1371783" marR="0" lvl="3"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4pPr>
            <a:lvl5pPr marL="1714728" marR="0" lvl="4"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5pPr>
            <a:lvl6pPr marL="2057674" marR="0" lvl="5"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6pPr>
            <a:lvl7pPr marL="2400620" marR="0" lvl="6"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7pPr>
            <a:lvl8pPr marL="2743566" marR="0" lvl="7" indent="-238157" algn="l" rtl="0">
              <a:lnSpc>
                <a:spcPct val="90000"/>
              </a:lnSpc>
              <a:spcBef>
                <a:spcPts val="300"/>
              </a:spcBef>
              <a:spcAft>
                <a:spcPts val="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8pPr>
            <a:lvl9pPr marL="3086511" marR="0" lvl="8" indent="-238157" algn="l" rtl="0">
              <a:lnSpc>
                <a:spcPct val="90000"/>
              </a:lnSpc>
              <a:spcBef>
                <a:spcPts val="300"/>
              </a:spcBef>
              <a:spcAft>
                <a:spcPts val="300"/>
              </a:spcAft>
              <a:buClr>
                <a:schemeClr val="accent1"/>
              </a:buClr>
              <a:buSzPts val="14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98" name="Google Shape;98;p11"/>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99" name="Google Shape;99;p11"/>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00" name="Google Shape;100;p11"/>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2934974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101"/>
        <p:cNvGrpSpPr/>
        <p:nvPr/>
      </p:nvGrpSpPr>
      <p:grpSpPr>
        <a:xfrm>
          <a:off x="0" y="0"/>
          <a:ext cx="0" cy="0"/>
          <a:chOff x="0" y="0"/>
          <a:chExt cx="0" cy="0"/>
        </a:xfrm>
      </p:grpSpPr>
      <p:sp>
        <p:nvSpPr>
          <p:cNvPr id="102" name="Google Shape;102;p12"/>
          <p:cNvSpPr txBox="1">
            <a:spLocks noGrp="1"/>
          </p:cNvSpPr>
          <p:nvPr>
            <p:ph type="title"/>
          </p:nvPr>
        </p:nvSpPr>
        <p:spPr>
          <a:xfrm>
            <a:off x="669728" y="234621"/>
            <a:ext cx="7804575" cy="1139554"/>
          </a:xfrm>
          <a:prstGeom prst="rect">
            <a:avLst/>
          </a:prstGeom>
          <a:noFill/>
          <a:ln>
            <a:noFill/>
          </a:ln>
        </p:spPr>
        <p:txBody>
          <a:bodyPr spcFirstLastPara="1" wrap="square" lIns="32742" tIns="32742" rIns="32742" bIns="32742" anchor="ctr" anchorCtr="0"/>
          <a:lstStyle>
            <a:lvl1pPr lvl="0" algn="ctr" rtl="0">
              <a:lnSpc>
                <a:spcPct val="100000"/>
              </a:lnSpc>
              <a:spcBef>
                <a:spcPts val="0"/>
              </a:spcBef>
              <a:spcAft>
                <a:spcPts val="0"/>
              </a:spcAft>
              <a:buSzPts val="4800"/>
              <a:buNone/>
              <a:defRPr/>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sp>
        <p:nvSpPr>
          <p:cNvPr id="103" name="Google Shape;103;p12"/>
          <p:cNvSpPr txBox="1">
            <a:spLocks noGrp="1"/>
          </p:cNvSpPr>
          <p:nvPr>
            <p:ph type="body" idx="1"/>
          </p:nvPr>
        </p:nvSpPr>
        <p:spPr>
          <a:xfrm>
            <a:off x="669728" y="1374211"/>
            <a:ext cx="7804575" cy="3318220"/>
          </a:xfrm>
          <a:prstGeom prst="rect">
            <a:avLst/>
          </a:prstGeom>
          <a:noFill/>
          <a:ln>
            <a:noFill/>
          </a:ln>
        </p:spPr>
        <p:txBody>
          <a:bodyPr spcFirstLastPara="1" wrap="square" lIns="32742" tIns="32742" rIns="32742" bIns="32742" anchor="ctr" anchorCtr="0"/>
          <a:lstStyle>
            <a:lvl1pPr marL="342945" lvl="0" indent="-228630" algn="l" rtl="0">
              <a:lnSpc>
                <a:spcPct val="100000"/>
              </a:lnSpc>
              <a:spcBef>
                <a:spcPts val="2701"/>
              </a:spcBef>
              <a:spcAft>
                <a:spcPts val="0"/>
              </a:spcAft>
              <a:buClr>
                <a:srgbClr val="000000"/>
              </a:buClr>
              <a:buSzPts val="1200"/>
              <a:buChar char=" "/>
              <a:defRPr/>
            </a:lvl1pPr>
            <a:lvl2pPr marL="685891" lvl="1" indent="-228630" algn="l" rtl="0">
              <a:lnSpc>
                <a:spcPct val="100000"/>
              </a:lnSpc>
              <a:spcBef>
                <a:spcPts val="2701"/>
              </a:spcBef>
              <a:spcAft>
                <a:spcPts val="0"/>
              </a:spcAft>
              <a:buClr>
                <a:srgbClr val="000000"/>
              </a:buClr>
              <a:buSzPts val="1200"/>
              <a:buChar char="◦"/>
              <a:defRPr/>
            </a:lvl2pPr>
            <a:lvl3pPr marL="1028837" lvl="2" indent="-228630" algn="l" rtl="0">
              <a:lnSpc>
                <a:spcPct val="100000"/>
              </a:lnSpc>
              <a:spcBef>
                <a:spcPts val="2701"/>
              </a:spcBef>
              <a:spcAft>
                <a:spcPts val="0"/>
              </a:spcAft>
              <a:buClr>
                <a:srgbClr val="000000"/>
              </a:buClr>
              <a:buSzPts val="1200"/>
              <a:buChar char="◦"/>
              <a:defRPr/>
            </a:lvl3pPr>
            <a:lvl4pPr marL="1371783" lvl="3" indent="-228630" algn="l" rtl="0">
              <a:lnSpc>
                <a:spcPct val="100000"/>
              </a:lnSpc>
              <a:spcBef>
                <a:spcPts val="2701"/>
              </a:spcBef>
              <a:spcAft>
                <a:spcPts val="0"/>
              </a:spcAft>
              <a:buClr>
                <a:srgbClr val="000000"/>
              </a:buClr>
              <a:buSzPts val="1200"/>
              <a:buChar char="◦"/>
              <a:defRPr/>
            </a:lvl4pPr>
            <a:lvl5pPr marL="1714728" lvl="4" indent="-228630" algn="l" rtl="0">
              <a:lnSpc>
                <a:spcPct val="100000"/>
              </a:lnSpc>
              <a:spcBef>
                <a:spcPts val="2701"/>
              </a:spcBef>
              <a:spcAft>
                <a:spcPts val="0"/>
              </a:spcAft>
              <a:buClr>
                <a:srgbClr val="000000"/>
              </a:buClr>
              <a:buSzPts val="1200"/>
              <a:buChar char="◦"/>
              <a:defRPr/>
            </a:lvl5pPr>
            <a:lvl6pPr marL="2057674" lvl="5" indent="-228630" algn="l" rtl="0">
              <a:lnSpc>
                <a:spcPct val="100000"/>
              </a:lnSpc>
              <a:spcBef>
                <a:spcPts val="2701"/>
              </a:spcBef>
              <a:spcAft>
                <a:spcPts val="0"/>
              </a:spcAft>
              <a:buClr>
                <a:srgbClr val="000000"/>
              </a:buClr>
              <a:buSzPts val="1200"/>
              <a:buChar char="◦"/>
              <a:defRPr/>
            </a:lvl6pPr>
            <a:lvl7pPr marL="2400620" lvl="6" indent="-228630" algn="l" rtl="0">
              <a:lnSpc>
                <a:spcPct val="100000"/>
              </a:lnSpc>
              <a:spcBef>
                <a:spcPts val="2701"/>
              </a:spcBef>
              <a:spcAft>
                <a:spcPts val="0"/>
              </a:spcAft>
              <a:buClr>
                <a:srgbClr val="000000"/>
              </a:buClr>
              <a:buSzPts val="1200"/>
              <a:buChar char="◦"/>
              <a:defRPr/>
            </a:lvl7pPr>
            <a:lvl8pPr marL="2743566" lvl="7" indent="-228630" algn="l" rtl="0">
              <a:lnSpc>
                <a:spcPct val="100000"/>
              </a:lnSpc>
              <a:spcBef>
                <a:spcPts val="2701"/>
              </a:spcBef>
              <a:spcAft>
                <a:spcPts val="0"/>
              </a:spcAft>
              <a:buClr>
                <a:srgbClr val="000000"/>
              </a:buClr>
              <a:buSzPts val="1200"/>
              <a:buChar char="◦"/>
              <a:defRPr/>
            </a:lvl8pPr>
            <a:lvl9pPr marL="3086511" lvl="8" indent="-228630" algn="l" rtl="0">
              <a:lnSpc>
                <a:spcPct val="100000"/>
              </a:lnSpc>
              <a:spcBef>
                <a:spcPts val="2701"/>
              </a:spcBef>
              <a:spcAft>
                <a:spcPts val="0"/>
              </a:spcAft>
              <a:buClr>
                <a:srgbClr val="000000"/>
              </a:buClr>
              <a:buSzPts val="1200"/>
              <a:buChar char="◦"/>
              <a:defRPr/>
            </a:lvl9pPr>
          </a:lstStyle>
          <a:p>
            <a:endParaRPr/>
          </a:p>
        </p:txBody>
      </p:sp>
      <p:sp>
        <p:nvSpPr>
          <p:cNvPr id="104" name="Google Shape;104;p12"/>
          <p:cNvSpPr txBox="1">
            <a:spLocks noGrp="1"/>
          </p:cNvSpPr>
          <p:nvPr>
            <p:ph type="dt" idx="10"/>
          </p:nvPr>
        </p:nvSpPr>
        <p:spPr>
          <a:xfrm>
            <a:off x="1" y="0"/>
            <a:ext cx="2109375" cy="1583440"/>
          </a:xfrm>
          <a:prstGeom prst="rect">
            <a:avLst/>
          </a:prstGeom>
          <a:noFill/>
          <a:ln>
            <a:noFill/>
          </a:ln>
        </p:spPr>
        <p:txBody>
          <a:bodyPr spcFirstLastPara="1" wrap="square" lIns="58939" tIns="29460" rIns="58939" bIns="29460" anchor="t" anchorCtr="0"/>
          <a:lstStyle>
            <a:lvl1pPr marR="0" lvl="0"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5" name="Google Shape;105;p12"/>
          <p:cNvSpPr txBox="1">
            <a:spLocks noGrp="1"/>
          </p:cNvSpPr>
          <p:nvPr>
            <p:ph type="ftr" idx="11"/>
          </p:nvPr>
        </p:nvSpPr>
        <p:spPr>
          <a:xfrm>
            <a:off x="1" y="0"/>
            <a:ext cx="2109375" cy="1583440"/>
          </a:xfrm>
          <a:prstGeom prst="rect">
            <a:avLst/>
          </a:prstGeom>
          <a:noFill/>
          <a:ln>
            <a:noFill/>
          </a:ln>
        </p:spPr>
        <p:txBody>
          <a:bodyPr spcFirstLastPara="1" wrap="square" lIns="58939" tIns="29460" rIns="58939" bIns="29460" anchor="t" anchorCtr="0"/>
          <a:lstStyle>
            <a:lvl1pPr marR="0" lvl="0"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SzPts val="1200"/>
              <a:buNone/>
              <a:defRPr sz="2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6" name="Google Shape;106;p12"/>
          <p:cNvSpPr txBox="1">
            <a:spLocks noGrp="1"/>
          </p:cNvSpPr>
          <p:nvPr>
            <p:ph type="sldNum" idx="12"/>
          </p:nvPr>
        </p:nvSpPr>
        <p:spPr>
          <a:xfrm>
            <a:off x="4436939" y="4883477"/>
            <a:ext cx="260100" cy="201111"/>
          </a:xfrm>
          <a:prstGeom prst="rect">
            <a:avLst/>
          </a:prstGeom>
          <a:noFill/>
          <a:ln>
            <a:noFill/>
          </a:ln>
        </p:spPr>
        <p:txBody>
          <a:bodyPr spcFirstLastPara="1" wrap="square" lIns="32742" tIns="32742" rIns="32742" bIns="32742" anchor="t" anchorCtr="0">
            <a:noAutofit/>
          </a:bodyPr>
          <a:lstStyle>
            <a:lvl1pPr marL="0" lvl="0" indent="0" algn="ctr" rtl="0">
              <a:lnSpc>
                <a:spcPct val="100000"/>
              </a:lnSpc>
              <a:spcBef>
                <a:spcPts val="0"/>
              </a:spcBef>
              <a:spcAft>
                <a:spcPts val="0"/>
              </a:spcAft>
              <a:buNone/>
              <a:defRPr sz="1100"/>
            </a:lvl1pPr>
            <a:lvl2pPr marL="0" lvl="1" indent="0" algn="ctr" rtl="0">
              <a:lnSpc>
                <a:spcPct val="100000"/>
              </a:lnSpc>
              <a:spcBef>
                <a:spcPts val="0"/>
              </a:spcBef>
              <a:spcAft>
                <a:spcPts val="0"/>
              </a:spcAft>
              <a:buNone/>
              <a:defRPr sz="1100"/>
            </a:lvl2pPr>
            <a:lvl3pPr marL="0" lvl="2" indent="0" algn="ctr" rtl="0">
              <a:lnSpc>
                <a:spcPct val="100000"/>
              </a:lnSpc>
              <a:spcBef>
                <a:spcPts val="0"/>
              </a:spcBef>
              <a:spcAft>
                <a:spcPts val="0"/>
              </a:spcAft>
              <a:buNone/>
              <a:defRPr sz="1100"/>
            </a:lvl3pPr>
            <a:lvl4pPr marL="0" lvl="3" indent="0" algn="ctr" rtl="0">
              <a:lnSpc>
                <a:spcPct val="100000"/>
              </a:lnSpc>
              <a:spcBef>
                <a:spcPts val="0"/>
              </a:spcBef>
              <a:spcAft>
                <a:spcPts val="0"/>
              </a:spcAft>
              <a:buNone/>
              <a:defRPr sz="1100"/>
            </a:lvl4pPr>
            <a:lvl5pPr marL="0" lvl="4" indent="0" algn="ctr" rtl="0">
              <a:lnSpc>
                <a:spcPct val="100000"/>
              </a:lnSpc>
              <a:spcBef>
                <a:spcPts val="0"/>
              </a:spcBef>
              <a:spcAft>
                <a:spcPts val="0"/>
              </a:spcAft>
              <a:buNone/>
              <a:defRPr sz="1100"/>
            </a:lvl5pPr>
            <a:lvl6pPr marL="0" lvl="5" indent="0" algn="ctr" rtl="0">
              <a:lnSpc>
                <a:spcPct val="100000"/>
              </a:lnSpc>
              <a:spcBef>
                <a:spcPts val="0"/>
              </a:spcBef>
              <a:spcAft>
                <a:spcPts val="0"/>
              </a:spcAft>
              <a:buNone/>
              <a:defRPr sz="1100"/>
            </a:lvl6pPr>
            <a:lvl7pPr marL="0" lvl="6" indent="0" algn="ctr" rtl="0">
              <a:lnSpc>
                <a:spcPct val="100000"/>
              </a:lnSpc>
              <a:spcBef>
                <a:spcPts val="0"/>
              </a:spcBef>
              <a:spcAft>
                <a:spcPts val="0"/>
              </a:spcAft>
              <a:buNone/>
              <a:defRPr sz="1100"/>
            </a:lvl7pPr>
            <a:lvl8pPr marL="0" lvl="7" indent="0" algn="ctr" rtl="0">
              <a:lnSpc>
                <a:spcPct val="100000"/>
              </a:lnSpc>
              <a:spcBef>
                <a:spcPts val="0"/>
              </a:spcBef>
              <a:spcAft>
                <a:spcPts val="0"/>
              </a:spcAft>
              <a:buNone/>
              <a:defRPr sz="1100"/>
            </a:lvl8pPr>
            <a:lvl9pPr marL="0" lvl="8" indent="0" algn="ctr" rtl="0">
              <a:lnSpc>
                <a:spcPct val="100000"/>
              </a:lnSpc>
              <a:spcBef>
                <a:spcPts val="0"/>
              </a:spcBef>
              <a:spcAft>
                <a:spcPts val="0"/>
              </a:spcAft>
              <a:buNone/>
              <a:defRPr sz="1100"/>
            </a:lvl9pPr>
          </a:lstStyle>
          <a:p>
            <a:fld id="{00000000-1234-1234-1234-123412341234}" type="slidenum">
              <a:rPr lang="uk-UA" smtClean="0"/>
              <a:pPr/>
              <a:t>‹#›</a:t>
            </a:fld>
            <a:endParaRPr lang="uk-UA" sz="800"/>
          </a:p>
        </p:txBody>
      </p:sp>
    </p:spTree>
    <p:extLst>
      <p:ext uri="{BB962C8B-B14F-4D97-AF65-F5344CB8AC3E}">
        <p14:creationId xmlns:p14="http://schemas.microsoft.com/office/powerpoint/2010/main" val="34123668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17"/>
        <p:cNvGrpSpPr/>
        <p:nvPr/>
      </p:nvGrpSpPr>
      <p:grpSpPr>
        <a:xfrm>
          <a:off x="0" y="0"/>
          <a:ext cx="0" cy="0"/>
          <a:chOff x="0" y="0"/>
          <a:chExt cx="0" cy="0"/>
        </a:xfrm>
      </p:grpSpPr>
      <p:sp>
        <p:nvSpPr>
          <p:cNvPr id="118" name="Google Shape;118;p14"/>
          <p:cNvSpPr/>
          <p:nvPr/>
        </p:nvSpPr>
        <p:spPr>
          <a:xfrm>
            <a:off x="1" y="4805045"/>
            <a:ext cx="9144000" cy="343218"/>
          </a:xfrm>
          <a:prstGeom prst="rect">
            <a:avLst/>
          </a:prstGeom>
          <a:solidFill>
            <a:schemeClr val="accent2"/>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19" name="Google Shape;119;p14"/>
          <p:cNvSpPr/>
          <p:nvPr/>
        </p:nvSpPr>
        <p:spPr>
          <a:xfrm>
            <a:off x="1" y="4755138"/>
            <a:ext cx="9144000" cy="50221"/>
          </a:xfrm>
          <a:prstGeom prst="rect">
            <a:avLst/>
          </a:prstGeom>
          <a:solidFill>
            <a:schemeClr val="accent1"/>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20" name="Google Shape;120;p14"/>
          <p:cNvSpPr txBox="1">
            <a:spLocks noGrp="1"/>
          </p:cNvSpPr>
          <p:nvPr>
            <p:ph type="ctrTitle"/>
          </p:nvPr>
        </p:nvSpPr>
        <p:spPr>
          <a:xfrm>
            <a:off x="822961" y="569741"/>
            <a:ext cx="5559075" cy="2677052"/>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262626"/>
              </a:buClr>
              <a:buSzPts val="8000"/>
              <a:buFont typeface="Calibri"/>
              <a:buNone/>
              <a:defRPr sz="6000" b="0" i="0" u="none" strike="noStrike" cap="none">
                <a:solidFill>
                  <a:srgbClr val="262626"/>
                </a:solidFill>
                <a:latin typeface="Calibri"/>
                <a:ea typeface="Calibri"/>
                <a:cs typeface="Calibri"/>
                <a:sym typeface="Calibri"/>
              </a:defRPr>
            </a:lvl1pPr>
            <a:lvl2pPr lvl="1" rtl="0">
              <a:spcBef>
                <a:spcPts val="0"/>
              </a:spcBef>
              <a:spcAft>
                <a:spcPts val="0"/>
              </a:spcAft>
              <a:buSzPts val="1900"/>
              <a:buNone/>
              <a:defRPr sz="1400"/>
            </a:lvl2pPr>
            <a:lvl3pPr lvl="2" rtl="0">
              <a:spcBef>
                <a:spcPts val="0"/>
              </a:spcBef>
              <a:spcAft>
                <a:spcPts val="0"/>
              </a:spcAft>
              <a:buSzPts val="1900"/>
              <a:buNone/>
              <a:defRPr sz="1400"/>
            </a:lvl3pPr>
            <a:lvl4pPr lvl="3" rtl="0">
              <a:spcBef>
                <a:spcPts val="0"/>
              </a:spcBef>
              <a:spcAft>
                <a:spcPts val="0"/>
              </a:spcAft>
              <a:buSzPts val="1900"/>
              <a:buNone/>
              <a:defRPr sz="1400"/>
            </a:lvl4pPr>
            <a:lvl5pPr lvl="4" rtl="0">
              <a:spcBef>
                <a:spcPts val="0"/>
              </a:spcBef>
              <a:spcAft>
                <a:spcPts val="0"/>
              </a:spcAft>
              <a:buSzPts val="1900"/>
              <a:buNone/>
              <a:defRPr sz="1400"/>
            </a:lvl5pPr>
            <a:lvl6pPr lvl="5" rtl="0">
              <a:spcBef>
                <a:spcPts val="0"/>
              </a:spcBef>
              <a:spcAft>
                <a:spcPts val="0"/>
              </a:spcAft>
              <a:buSzPts val="1900"/>
              <a:buNone/>
              <a:defRPr sz="1400"/>
            </a:lvl6pPr>
            <a:lvl7pPr lvl="6" rtl="0">
              <a:spcBef>
                <a:spcPts val="0"/>
              </a:spcBef>
              <a:spcAft>
                <a:spcPts val="0"/>
              </a:spcAft>
              <a:buSzPts val="1900"/>
              <a:buNone/>
              <a:defRPr sz="1400"/>
            </a:lvl7pPr>
            <a:lvl8pPr lvl="7" rtl="0">
              <a:spcBef>
                <a:spcPts val="0"/>
              </a:spcBef>
              <a:spcAft>
                <a:spcPts val="0"/>
              </a:spcAft>
              <a:buSzPts val="1900"/>
              <a:buNone/>
              <a:defRPr sz="1400"/>
            </a:lvl8pPr>
            <a:lvl9pPr lvl="8" rtl="0">
              <a:spcBef>
                <a:spcPts val="0"/>
              </a:spcBef>
              <a:spcAft>
                <a:spcPts val="0"/>
              </a:spcAft>
              <a:buSzPts val="1900"/>
              <a:buNone/>
              <a:defRPr sz="1400"/>
            </a:lvl9pPr>
          </a:lstStyle>
          <a:p>
            <a:endParaRPr/>
          </a:p>
        </p:txBody>
      </p:sp>
      <p:sp>
        <p:nvSpPr>
          <p:cNvPr id="121" name="Google Shape;121;p14"/>
          <p:cNvSpPr txBox="1">
            <a:spLocks noGrp="1"/>
          </p:cNvSpPr>
          <p:nvPr>
            <p:ph type="subTitle" idx="1"/>
          </p:nvPr>
        </p:nvSpPr>
        <p:spPr>
          <a:xfrm>
            <a:off x="825038" y="3344810"/>
            <a:ext cx="7543800" cy="858269"/>
          </a:xfrm>
          <a:prstGeom prst="rect">
            <a:avLst/>
          </a:prstGeom>
          <a:noFill/>
          <a:ln>
            <a:noFill/>
          </a:ln>
        </p:spPr>
        <p:txBody>
          <a:bodyPr spcFirstLastPara="1" wrap="square" lIns="68578" tIns="68578" rIns="68578" bIns="68578" anchor="t" anchorCtr="0"/>
          <a:lstStyle>
            <a:lvl1pPr marR="0" lvl="0" algn="l" rtl="0">
              <a:lnSpc>
                <a:spcPct val="90000"/>
              </a:lnSpc>
              <a:spcBef>
                <a:spcPts val="900"/>
              </a:spcBef>
              <a:spcAft>
                <a:spcPts val="0"/>
              </a:spcAft>
              <a:buClr>
                <a:schemeClr val="accent1"/>
              </a:buClr>
              <a:buSzPts val="2400"/>
              <a:buFont typeface="Calibri"/>
              <a:buNone/>
              <a:defRPr sz="1800" b="0" i="0" u="none" strike="noStrike" cap="none">
                <a:solidFill>
                  <a:schemeClr val="dk2"/>
                </a:solidFill>
                <a:latin typeface="Calibri"/>
                <a:ea typeface="Calibri"/>
                <a:cs typeface="Calibri"/>
                <a:sym typeface="Calibri"/>
              </a:defRPr>
            </a:lvl1pPr>
            <a:lvl2pPr marR="0" lvl="1" algn="ctr" rtl="0">
              <a:lnSpc>
                <a:spcPct val="90000"/>
              </a:lnSpc>
              <a:spcBef>
                <a:spcPts val="225"/>
              </a:spcBef>
              <a:spcAft>
                <a:spcPts val="0"/>
              </a:spcAft>
              <a:buClr>
                <a:schemeClr val="accent1"/>
              </a:buClr>
              <a:buSzPts val="2400"/>
              <a:buFont typeface="Calibri"/>
              <a:buNone/>
              <a:defRPr sz="1800" b="0" i="0" u="none" strike="noStrike" cap="none">
                <a:solidFill>
                  <a:srgbClr val="3F3F3F"/>
                </a:solidFill>
                <a:latin typeface="Calibri"/>
                <a:ea typeface="Calibri"/>
                <a:cs typeface="Calibri"/>
                <a:sym typeface="Calibri"/>
              </a:defRPr>
            </a:lvl2pPr>
            <a:lvl3pPr marR="0" lvl="2" algn="ctr" rtl="0">
              <a:lnSpc>
                <a:spcPct val="90000"/>
              </a:lnSpc>
              <a:spcBef>
                <a:spcPts val="300"/>
              </a:spcBef>
              <a:spcAft>
                <a:spcPts val="0"/>
              </a:spcAft>
              <a:buClr>
                <a:schemeClr val="accent1"/>
              </a:buClr>
              <a:buSzPts val="2400"/>
              <a:buFont typeface="Calibri"/>
              <a:buNone/>
              <a:defRPr sz="1800" b="0" i="0" u="none" strike="noStrike" cap="none">
                <a:solidFill>
                  <a:srgbClr val="3F3F3F"/>
                </a:solidFill>
                <a:latin typeface="Calibri"/>
                <a:ea typeface="Calibri"/>
                <a:cs typeface="Calibri"/>
                <a:sym typeface="Calibri"/>
              </a:defRPr>
            </a:lvl3pPr>
            <a:lvl4pPr marR="0" lvl="3" algn="ctr"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4pPr>
            <a:lvl5pPr marR="0" lvl="4" algn="ctr"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5pPr>
            <a:lvl6pPr marR="0" lvl="5" algn="ctr"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6pPr>
            <a:lvl7pPr marR="0" lvl="6" algn="ctr"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7pPr>
            <a:lvl8pPr marR="0" lvl="7" algn="ctr"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8pPr>
            <a:lvl9pPr marR="0" lvl="8" algn="ctr" rtl="0">
              <a:lnSpc>
                <a:spcPct val="90000"/>
              </a:lnSpc>
              <a:spcBef>
                <a:spcPts val="300"/>
              </a:spcBef>
              <a:spcAft>
                <a:spcPts val="30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cxnSp>
        <p:nvCxnSpPr>
          <p:cNvPr id="125" name="Google Shape;125;p14"/>
          <p:cNvCxnSpPr/>
          <p:nvPr/>
        </p:nvCxnSpPr>
        <p:spPr>
          <a:xfrm>
            <a:off x="905744" y="3260567"/>
            <a:ext cx="7406325" cy="0"/>
          </a:xfrm>
          <a:prstGeom prst="straightConnector1">
            <a:avLst/>
          </a:prstGeom>
          <a:noFill/>
          <a:ln w="9525" cap="flat" cmpd="sng">
            <a:solidFill>
              <a:srgbClr val="7F7F7F"/>
            </a:solidFill>
            <a:prstDash val="solid"/>
            <a:round/>
            <a:headEnd type="none" w="sm" len="sm"/>
            <a:tailEnd type="none" w="sm" len="sm"/>
          </a:ln>
        </p:spPr>
      </p:cxnSp>
      <p:pic>
        <p:nvPicPr>
          <p:cNvPr id="126" name="Google Shape;126;p14" descr="whole_tale_logo.png"/>
          <p:cNvPicPr preferRelativeResize="0"/>
          <p:nvPr/>
        </p:nvPicPr>
        <p:blipFill rotWithShape="1">
          <a:blip r:embed="rId2">
            <a:alphaModFix/>
          </a:blip>
          <a:srcRect/>
          <a:stretch/>
        </p:blipFill>
        <p:spPr>
          <a:xfrm>
            <a:off x="6959042" y="314334"/>
            <a:ext cx="1450313" cy="1451656"/>
          </a:xfrm>
          <a:prstGeom prst="rect">
            <a:avLst/>
          </a:prstGeom>
          <a:noFill/>
          <a:ln>
            <a:noFill/>
          </a:ln>
        </p:spPr>
      </p:pic>
    </p:spTree>
    <p:extLst>
      <p:ext uri="{BB962C8B-B14F-4D97-AF65-F5344CB8AC3E}">
        <p14:creationId xmlns:p14="http://schemas.microsoft.com/office/powerpoint/2010/main" val="12339604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27"/>
        <p:cNvGrpSpPr/>
        <p:nvPr/>
      </p:nvGrpSpPr>
      <p:grpSpPr>
        <a:xfrm>
          <a:off x="0" y="0"/>
          <a:ext cx="0" cy="0"/>
          <a:chOff x="0" y="0"/>
          <a:chExt cx="0" cy="0"/>
        </a:xfrm>
      </p:grpSpPr>
      <p:sp>
        <p:nvSpPr>
          <p:cNvPr id="128" name="Google Shape;128;p15"/>
          <p:cNvSpPr txBox="1">
            <a:spLocks noGrp="1"/>
          </p:cNvSpPr>
          <p:nvPr>
            <p:ph type="title"/>
          </p:nvPr>
        </p:nvSpPr>
        <p:spPr>
          <a:xfrm>
            <a:off x="822951" y="215150"/>
            <a:ext cx="69075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900"/>
              <a:buNone/>
              <a:defRPr sz="1400"/>
            </a:lvl2pPr>
            <a:lvl3pPr lvl="2" rtl="0">
              <a:spcBef>
                <a:spcPts val="0"/>
              </a:spcBef>
              <a:spcAft>
                <a:spcPts val="0"/>
              </a:spcAft>
              <a:buSzPts val="1900"/>
              <a:buNone/>
              <a:defRPr sz="1400"/>
            </a:lvl3pPr>
            <a:lvl4pPr lvl="3" rtl="0">
              <a:spcBef>
                <a:spcPts val="0"/>
              </a:spcBef>
              <a:spcAft>
                <a:spcPts val="0"/>
              </a:spcAft>
              <a:buSzPts val="1900"/>
              <a:buNone/>
              <a:defRPr sz="1400"/>
            </a:lvl4pPr>
            <a:lvl5pPr lvl="4" rtl="0">
              <a:spcBef>
                <a:spcPts val="0"/>
              </a:spcBef>
              <a:spcAft>
                <a:spcPts val="0"/>
              </a:spcAft>
              <a:buSzPts val="1900"/>
              <a:buNone/>
              <a:defRPr sz="1400"/>
            </a:lvl5pPr>
            <a:lvl6pPr lvl="5" rtl="0">
              <a:spcBef>
                <a:spcPts val="0"/>
              </a:spcBef>
              <a:spcAft>
                <a:spcPts val="0"/>
              </a:spcAft>
              <a:buSzPts val="1900"/>
              <a:buNone/>
              <a:defRPr sz="1400"/>
            </a:lvl6pPr>
            <a:lvl7pPr lvl="6" rtl="0">
              <a:spcBef>
                <a:spcPts val="0"/>
              </a:spcBef>
              <a:spcAft>
                <a:spcPts val="0"/>
              </a:spcAft>
              <a:buSzPts val="1900"/>
              <a:buNone/>
              <a:defRPr sz="1400"/>
            </a:lvl7pPr>
            <a:lvl8pPr lvl="7" rtl="0">
              <a:spcBef>
                <a:spcPts val="0"/>
              </a:spcBef>
              <a:spcAft>
                <a:spcPts val="0"/>
              </a:spcAft>
              <a:buSzPts val="1900"/>
              <a:buNone/>
              <a:defRPr sz="1400"/>
            </a:lvl8pPr>
            <a:lvl9pPr lvl="8" rtl="0">
              <a:spcBef>
                <a:spcPts val="0"/>
              </a:spcBef>
              <a:spcAft>
                <a:spcPts val="0"/>
              </a:spcAft>
              <a:buSzPts val="1900"/>
              <a:buNone/>
              <a:defRPr sz="1400"/>
            </a:lvl9pPr>
          </a:lstStyle>
          <a:p>
            <a:endParaRPr/>
          </a:p>
        </p:txBody>
      </p:sp>
      <p:sp>
        <p:nvSpPr>
          <p:cNvPr id="129" name="Google Shape;129;p15"/>
          <p:cNvSpPr txBox="1">
            <a:spLocks noGrp="1"/>
          </p:cNvSpPr>
          <p:nvPr>
            <p:ph type="body" idx="1"/>
          </p:nvPr>
        </p:nvSpPr>
        <p:spPr>
          <a:xfrm>
            <a:off x="822960" y="1385583"/>
            <a:ext cx="7543800" cy="3020269"/>
          </a:xfrm>
          <a:prstGeom prst="rect">
            <a:avLst/>
          </a:prstGeom>
          <a:noFill/>
          <a:ln>
            <a:noFill/>
          </a:ln>
        </p:spPr>
        <p:txBody>
          <a:bodyPr spcFirstLastPara="1" wrap="square" lIns="68578" tIns="68578" rIns="68578" bIns="68578" anchor="t" anchorCtr="0"/>
          <a:lstStyle>
            <a:lvl1pPr marL="342945" marR="0" lvl="0" indent="-304840" algn="l" rtl="0">
              <a:lnSpc>
                <a:spcPct val="90000"/>
              </a:lnSpc>
              <a:spcBef>
                <a:spcPts val="900"/>
              </a:spcBef>
              <a:spcAft>
                <a:spcPts val="0"/>
              </a:spcAft>
              <a:buClr>
                <a:schemeClr val="accent1"/>
              </a:buClr>
              <a:buSzPts val="2800"/>
              <a:buFont typeface="Calibri"/>
              <a:buChar char=" "/>
              <a:defRPr sz="2100" b="0" i="0" u="none" strike="noStrike" cap="none">
                <a:solidFill>
                  <a:srgbClr val="3F3F3F"/>
                </a:solidFill>
                <a:latin typeface="Calibri"/>
                <a:ea typeface="Calibri"/>
                <a:cs typeface="Calibri"/>
                <a:sym typeface="Calibri"/>
              </a:defRPr>
            </a:lvl1pPr>
            <a:lvl2pPr marL="685891" marR="0" lvl="1" indent="-285788" algn="l" rtl="0">
              <a:lnSpc>
                <a:spcPct val="90000"/>
              </a:lnSpc>
              <a:spcBef>
                <a:spcPts val="225"/>
              </a:spcBef>
              <a:spcAft>
                <a:spcPts val="0"/>
              </a:spcAft>
              <a:buClr>
                <a:schemeClr val="accent1"/>
              </a:buClr>
              <a:buSzPts val="2400"/>
              <a:buFont typeface="Calibri"/>
              <a:buChar char="◦"/>
              <a:defRPr sz="1800" b="0" i="0" u="none" strike="noStrike" cap="none">
                <a:solidFill>
                  <a:srgbClr val="3F3F3F"/>
                </a:solidFill>
                <a:latin typeface="Calibri"/>
                <a:ea typeface="Calibri"/>
                <a:cs typeface="Calibri"/>
                <a:sym typeface="Calibri"/>
              </a:defRPr>
            </a:lvl2pPr>
            <a:lvl3pPr marL="1028837" marR="0" lvl="2" indent="-261972" algn="l" rtl="0">
              <a:lnSpc>
                <a:spcPct val="90000"/>
              </a:lnSpc>
              <a:spcBef>
                <a:spcPts val="300"/>
              </a:spcBef>
              <a:spcAft>
                <a:spcPts val="0"/>
              </a:spcAft>
              <a:buClr>
                <a:schemeClr val="accent1"/>
              </a:buClr>
              <a:buSzPts val="1900"/>
              <a:buFont typeface="Calibri"/>
              <a:buChar char="◦"/>
              <a:defRPr sz="1400" b="0" i="0" u="none" strike="noStrike" cap="none">
                <a:solidFill>
                  <a:srgbClr val="3F3F3F"/>
                </a:solidFill>
                <a:latin typeface="Calibri"/>
                <a:ea typeface="Calibri"/>
                <a:cs typeface="Calibri"/>
                <a:sym typeface="Calibri"/>
              </a:defRPr>
            </a:lvl3pPr>
            <a:lvl4pPr marL="1371783" marR="0" lvl="3" indent="-261972" algn="l" rtl="0">
              <a:lnSpc>
                <a:spcPct val="90000"/>
              </a:lnSpc>
              <a:spcBef>
                <a:spcPts val="300"/>
              </a:spcBef>
              <a:spcAft>
                <a:spcPts val="0"/>
              </a:spcAft>
              <a:buClr>
                <a:schemeClr val="accent1"/>
              </a:buClr>
              <a:buSzPts val="1900"/>
              <a:buFont typeface="Calibri"/>
              <a:buChar char="◦"/>
              <a:defRPr sz="1400" b="0" i="0" u="none" strike="noStrike" cap="none">
                <a:solidFill>
                  <a:srgbClr val="3F3F3F"/>
                </a:solidFill>
                <a:latin typeface="Calibri"/>
                <a:ea typeface="Calibri"/>
                <a:cs typeface="Calibri"/>
                <a:sym typeface="Calibri"/>
              </a:defRPr>
            </a:lvl4pPr>
            <a:lvl5pPr marL="1714728" marR="0" lvl="4" indent="-261972" algn="l" rtl="0">
              <a:lnSpc>
                <a:spcPct val="90000"/>
              </a:lnSpc>
              <a:spcBef>
                <a:spcPts val="300"/>
              </a:spcBef>
              <a:spcAft>
                <a:spcPts val="0"/>
              </a:spcAft>
              <a:buClr>
                <a:schemeClr val="accent1"/>
              </a:buClr>
              <a:buSzPts val="1900"/>
              <a:buFont typeface="Calibri"/>
              <a:buChar char="◦"/>
              <a:defRPr sz="1400" b="0" i="0" u="none" strike="noStrike" cap="none">
                <a:solidFill>
                  <a:srgbClr val="3F3F3F"/>
                </a:solidFill>
                <a:latin typeface="Calibri"/>
                <a:ea typeface="Calibri"/>
                <a:cs typeface="Calibri"/>
                <a:sym typeface="Calibri"/>
              </a:defRPr>
            </a:lvl5pPr>
            <a:lvl6pPr marL="2057674" marR="0" lvl="5"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6pPr>
            <a:lvl7pPr marL="2400620" marR="0" lvl="6"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7pPr>
            <a:lvl8pPr marL="2743566" marR="0" lvl="7"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8pPr>
            <a:lvl9pPr marL="3086511" marR="0" lvl="8" indent="-242919" algn="l" rtl="0">
              <a:lnSpc>
                <a:spcPct val="90000"/>
              </a:lnSpc>
              <a:spcBef>
                <a:spcPts val="300"/>
              </a:spcBef>
              <a:spcAft>
                <a:spcPts val="30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30" name="Google Shape;130;p15"/>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31" name="Google Shape;131;p15"/>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32" name="Google Shape;132;p15"/>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pic>
        <p:nvPicPr>
          <p:cNvPr id="133" name="Google Shape;133;p15" descr="whole_tale_logo.png"/>
          <p:cNvPicPr preferRelativeResize="0"/>
          <p:nvPr/>
        </p:nvPicPr>
        <p:blipFill rotWithShape="1">
          <a:blip r:embed="rId2">
            <a:alphaModFix/>
          </a:blip>
          <a:srcRect/>
          <a:stretch/>
        </p:blipFill>
        <p:spPr>
          <a:xfrm>
            <a:off x="7917352" y="133795"/>
            <a:ext cx="1118804" cy="1119840"/>
          </a:xfrm>
          <a:prstGeom prst="rect">
            <a:avLst/>
          </a:prstGeom>
          <a:noFill/>
          <a:ln>
            <a:noFill/>
          </a:ln>
        </p:spPr>
      </p:pic>
    </p:spTree>
    <p:extLst>
      <p:ext uri="{BB962C8B-B14F-4D97-AF65-F5344CB8AC3E}">
        <p14:creationId xmlns:p14="http://schemas.microsoft.com/office/powerpoint/2010/main" val="24572565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822960" y="215151"/>
            <a:ext cx="75438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900"/>
              <a:buNone/>
              <a:defRPr sz="1400"/>
            </a:lvl2pPr>
            <a:lvl3pPr lvl="2" rtl="0">
              <a:spcBef>
                <a:spcPts val="0"/>
              </a:spcBef>
              <a:spcAft>
                <a:spcPts val="0"/>
              </a:spcAft>
              <a:buSzPts val="1900"/>
              <a:buNone/>
              <a:defRPr sz="1400"/>
            </a:lvl3pPr>
            <a:lvl4pPr lvl="3" rtl="0">
              <a:spcBef>
                <a:spcPts val="0"/>
              </a:spcBef>
              <a:spcAft>
                <a:spcPts val="0"/>
              </a:spcAft>
              <a:buSzPts val="1900"/>
              <a:buNone/>
              <a:defRPr sz="1400"/>
            </a:lvl4pPr>
            <a:lvl5pPr lvl="4" rtl="0">
              <a:spcBef>
                <a:spcPts val="0"/>
              </a:spcBef>
              <a:spcAft>
                <a:spcPts val="0"/>
              </a:spcAft>
              <a:buSzPts val="1900"/>
              <a:buNone/>
              <a:defRPr sz="1400"/>
            </a:lvl5pPr>
            <a:lvl6pPr lvl="5" rtl="0">
              <a:spcBef>
                <a:spcPts val="0"/>
              </a:spcBef>
              <a:spcAft>
                <a:spcPts val="0"/>
              </a:spcAft>
              <a:buSzPts val="1900"/>
              <a:buNone/>
              <a:defRPr sz="1400"/>
            </a:lvl6pPr>
            <a:lvl7pPr lvl="6" rtl="0">
              <a:spcBef>
                <a:spcPts val="0"/>
              </a:spcBef>
              <a:spcAft>
                <a:spcPts val="0"/>
              </a:spcAft>
              <a:buSzPts val="1900"/>
              <a:buNone/>
              <a:defRPr sz="1400"/>
            </a:lvl7pPr>
            <a:lvl8pPr lvl="7" rtl="0">
              <a:spcBef>
                <a:spcPts val="0"/>
              </a:spcBef>
              <a:spcAft>
                <a:spcPts val="0"/>
              </a:spcAft>
              <a:buSzPts val="1900"/>
              <a:buNone/>
              <a:defRPr sz="1400"/>
            </a:lvl8pPr>
            <a:lvl9pPr lvl="8" rtl="0">
              <a:spcBef>
                <a:spcPts val="0"/>
              </a:spcBef>
              <a:spcAft>
                <a:spcPts val="0"/>
              </a:spcAft>
              <a:buSzPts val="1900"/>
              <a:buNone/>
              <a:defRPr sz="1400"/>
            </a:lvl9pPr>
          </a:lstStyle>
          <a:p>
            <a:endParaRPr/>
          </a:p>
        </p:txBody>
      </p:sp>
      <p:sp>
        <p:nvSpPr>
          <p:cNvPr id="136" name="Google Shape;136;p16"/>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37" name="Google Shape;137;p16"/>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38" name="Google Shape;138;p16"/>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pic>
        <p:nvPicPr>
          <p:cNvPr id="139" name="Google Shape;139;p16" descr="whole_tale_logo.png"/>
          <p:cNvPicPr preferRelativeResize="0"/>
          <p:nvPr/>
        </p:nvPicPr>
        <p:blipFill rotWithShape="1">
          <a:blip r:embed="rId2">
            <a:alphaModFix/>
          </a:blip>
          <a:srcRect/>
          <a:stretch/>
        </p:blipFill>
        <p:spPr>
          <a:xfrm>
            <a:off x="7917352" y="133795"/>
            <a:ext cx="1118804" cy="1119840"/>
          </a:xfrm>
          <a:prstGeom prst="rect">
            <a:avLst/>
          </a:prstGeom>
          <a:noFill/>
          <a:ln>
            <a:noFill/>
          </a:ln>
        </p:spPr>
      </p:pic>
    </p:spTree>
    <p:extLst>
      <p:ext uri="{BB962C8B-B14F-4D97-AF65-F5344CB8AC3E}">
        <p14:creationId xmlns:p14="http://schemas.microsoft.com/office/powerpoint/2010/main" val="29694475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822960" y="215151"/>
            <a:ext cx="75438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900"/>
              <a:buNone/>
              <a:defRPr sz="1400"/>
            </a:lvl2pPr>
            <a:lvl3pPr lvl="2" rtl="0">
              <a:spcBef>
                <a:spcPts val="0"/>
              </a:spcBef>
              <a:spcAft>
                <a:spcPts val="0"/>
              </a:spcAft>
              <a:buSzPts val="1900"/>
              <a:buNone/>
              <a:defRPr sz="1400"/>
            </a:lvl3pPr>
            <a:lvl4pPr lvl="3" rtl="0">
              <a:spcBef>
                <a:spcPts val="0"/>
              </a:spcBef>
              <a:spcAft>
                <a:spcPts val="0"/>
              </a:spcAft>
              <a:buSzPts val="1900"/>
              <a:buNone/>
              <a:defRPr sz="1400"/>
            </a:lvl4pPr>
            <a:lvl5pPr lvl="4" rtl="0">
              <a:spcBef>
                <a:spcPts val="0"/>
              </a:spcBef>
              <a:spcAft>
                <a:spcPts val="0"/>
              </a:spcAft>
              <a:buSzPts val="1900"/>
              <a:buNone/>
              <a:defRPr sz="1400"/>
            </a:lvl5pPr>
            <a:lvl6pPr lvl="5" rtl="0">
              <a:spcBef>
                <a:spcPts val="0"/>
              </a:spcBef>
              <a:spcAft>
                <a:spcPts val="0"/>
              </a:spcAft>
              <a:buSzPts val="1900"/>
              <a:buNone/>
              <a:defRPr sz="1400"/>
            </a:lvl6pPr>
            <a:lvl7pPr lvl="6" rtl="0">
              <a:spcBef>
                <a:spcPts val="0"/>
              </a:spcBef>
              <a:spcAft>
                <a:spcPts val="0"/>
              </a:spcAft>
              <a:buSzPts val="1900"/>
              <a:buNone/>
              <a:defRPr sz="1400"/>
            </a:lvl7pPr>
            <a:lvl8pPr lvl="7" rtl="0">
              <a:spcBef>
                <a:spcPts val="0"/>
              </a:spcBef>
              <a:spcAft>
                <a:spcPts val="0"/>
              </a:spcAft>
              <a:buSzPts val="1900"/>
              <a:buNone/>
              <a:defRPr sz="1400"/>
            </a:lvl8pPr>
            <a:lvl9pPr lvl="8" rtl="0">
              <a:spcBef>
                <a:spcPts val="0"/>
              </a:spcBef>
              <a:spcAft>
                <a:spcPts val="0"/>
              </a:spcAft>
              <a:buSzPts val="1900"/>
              <a:buNone/>
              <a:defRPr sz="1400"/>
            </a:lvl9pPr>
          </a:lstStyle>
          <a:p>
            <a:endParaRPr/>
          </a:p>
        </p:txBody>
      </p:sp>
      <p:sp>
        <p:nvSpPr>
          <p:cNvPr id="142" name="Google Shape;142;p17"/>
          <p:cNvSpPr txBox="1">
            <a:spLocks noGrp="1"/>
          </p:cNvSpPr>
          <p:nvPr>
            <p:ph type="body" idx="1"/>
          </p:nvPr>
        </p:nvSpPr>
        <p:spPr>
          <a:xfrm>
            <a:off x="822961" y="1385583"/>
            <a:ext cx="3703275" cy="3020269"/>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61972" algn="l" rtl="0">
              <a:lnSpc>
                <a:spcPct val="90000"/>
              </a:lnSpc>
              <a:spcBef>
                <a:spcPts val="225"/>
              </a:spcBef>
              <a:spcAft>
                <a:spcPts val="0"/>
              </a:spcAft>
              <a:buClr>
                <a:schemeClr val="accent1"/>
              </a:buClr>
              <a:buSzPts val="1900"/>
              <a:buFont typeface="Calibri"/>
              <a:buChar char="◦"/>
              <a:defRPr sz="1400" b="0" i="0" u="none" strike="noStrike" cap="none">
                <a:solidFill>
                  <a:srgbClr val="3F3F3F"/>
                </a:solidFill>
                <a:latin typeface="Calibri"/>
                <a:ea typeface="Calibri"/>
                <a:cs typeface="Calibri"/>
                <a:sym typeface="Calibri"/>
              </a:defRPr>
            </a:lvl2pPr>
            <a:lvl3pPr marL="1028837" marR="0" lvl="2"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3pPr>
            <a:lvl4pPr marL="1371783" marR="0" lvl="3"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4pPr>
            <a:lvl5pPr marL="1714728" marR="0" lvl="4"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5pPr>
            <a:lvl6pPr marL="2057674" marR="0" lvl="5"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6pPr>
            <a:lvl7pPr marL="2400620" marR="0" lvl="6"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7pPr>
            <a:lvl8pPr marL="2743566" marR="0" lvl="7"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8pPr>
            <a:lvl9pPr marL="3086511" marR="0" lvl="8" indent="-242919" algn="l" rtl="0">
              <a:lnSpc>
                <a:spcPct val="90000"/>
              </a:lnSpc>
              <a:spcBef>
                <a:spcPts val="300"/>
              </a:spcBef>
              <a:spcAft>
                <a:spcPts val="30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43" name="Google Shape;143;p17"/>
          <p:cNvSpPr txBox="1">
            <a:spLocks noGrp="1"/>
          </p:cNvSpPr>
          <p:nvPr>
            <p:ph type="body" idx="2"/>
          </p:nvPr>
        </p:nvSpPr>
        <p:spPr>
          <a:xfrm>
            <a:off x="4663441" y="1385583"/>
            <a:ext cx="3703275" cy="3020269"/>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61972" algn="l" rtl="0">
              <a:lnSpc>
                <a:spcPct val="90000"/>
              </a:lnSpc>
              <a:spcBef>
                <a:spcPts val="225"/>
              </a:spcBef>
              <a:spcAft>
                <a:spcPts val="0"/>
              </a:spcAft>
              <a:buClr>
                <a:schemeClr val="accent1"/>
              </a:buClr>
              <a:buSzPts val="1900"/>
              <a:buFont typeface="Calibri"/>
              <a:buChar char="◦"/>
              <a:defRPr sz="1400" b="0" i="0" u="none" strike="noStrike" cap="none">
                <a:solidFill>
                  <a:srgbClr val="3F3F3F"/>
                </a:solidFill>
                <a:latin typeface="Calibri"/>
                <a:ea typeface="Calibri"/>
                <a:cs typeface="Calibri"/>
                <a:sym typeface="Calibri"/>
              </a:defRPr>
            </a:lvl2pPr>
            <a:lvl3pPr marL="1028837" marR="0" lvl="2"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3pPr>
            <a:lvl4pPr marL="1371783" marR="0" lvl="3"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4pPr>
            <a:lvl5pPr marL="1714728" marR="0" lvl="4"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5pPr>
            <a:lvl6pPr marL="2057674" marR="0" lvl="5"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6pPr>
            <a:lvl7pPr marL="2400620" marR="0" lvl="6"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7pPr>
            <a:lvl8pPr marL="2743566" marR="0" lvl="7"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8pPr>
            <a:lvl9pPr marL="3086511" marR="0" lvl="8" indent="-242919" algn="l" rtl="0">
              <a:lnSpc>
                <a:spcPct val="90000"/>
              </a:lnSpc>
              <a:spcBef>
                <a:spcPts val="300"/>
              </a:spcBef>
              <a:spcAft>
                <a:spcPts val="30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44" name="Google Shape;144;p17"/>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45" name="Google Shape;145;p17"/>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46" name="Google Shape;146;p17"/>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pic>
        <p:nvPicPr>
          <p:cNvPr id="147" name="Google Shape;147;p17" descr="whole_tale_logo.png"/>
          <p:cNvPicPr preferRelativeResize="0"/>
          <p:nvPr/>
        </p:nvPicPr>
        <p:blipFill rotWithShape="1">
          <a:blip r:embed="rId2">
            <a:alphaModFix/>
          </a:blip>
          <a:srcRect/>
          <a:stretch/>
        </p:blipFill>
        <p:spPr>
          <a:xfrm>
            <a:off x="7917352" y="133795"/>
            <a:ext cx="1118804" cy="1119840"/>
          </a:xfrm>
          <a:prstGeom prst="rect">
            <a:avLst/>
          </a:prstGeom>
          <a:noFill/>
          <a:ln>
            <a:noFill/>
          </a:ln>
        </p:spPr>
      </p:pic>
    </p:spTree>
    <p:extLst>
      <p:ext uri="{BB962C8B-B14F-4D97-AF65-F5344CB8AC3E}">
        <p14:creationId xmlns:p14="http://schemas.microsoft.com/office/powerpoint/2010/main" val="39684981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822960" y="215151"/>
            <a:ext cx="75438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900"/>
              <a:buNone/>
              <a:defRPr sz="1400"/>
            </a:lvl2pPr>
            <a:lvl3pPr lvl="2" rtl="0">
              <a:spcBef>
                <a:spcPts val="0"/>
              </a:spcBef>
              <a:spcAft>
                <a:spcPts val="0"/>
              </a:spcAft>
              <a:buSzPts val="1900"/>
              <a:buNone/>
              <a:defRPr sz="1400"/>
            </a:lvl3pPr>
            <a:lvl4pPr lvl="3" rtl="0">
              <a:spcBef>
                <a:spcPts val="0"/>
              </a:spcBef>
              <a:spcAft>
                <a:spcPts val="0"/>
              </a:spcAft>
              <a:buSzPts val="1900"/>
              <a:buNone/>
              <a:defRPr sz="1400"/>
            </a:lvl4pPr>
            <a:lvl5pPr lvl="4" rtl="0">
              <a:spcBef>
                <a:spcPts val="0"/>
              </a:spcBef>
              <a:spcAft>
                <a:spcPts val="0"/>
              </a:spcAft>
              <a:buSzPts val="1900"/>
              <a:buNone/>
              <a:defRPr sz="1400"/>
            </a:lvl5pPr>
            <a:lvl6pPr lvl="5" rtl="0">
              <a:spcBef>
                <a:spcPts val="0"/>
              </a:spcBef>
              <a:spcAft>
                <a:spcPts val="0"/>
              </a:spcAft>
              <a:buSzPts val="1900"/>
              <a:buNone/>
              <a:defRPr sz="1400"/>
            </a:lvl6pPr>
            <a:lvl7pPr lvl="6" rtl="0">
              <a:spcBef>
                <a:spcPts val="0"/>
              </a:spcBef>
              <a:spcAft>
                <a:spcPts val="0"/>
              </a:spcAft>
              <a:buSzPts val="1900"/>
              <a:buNone/>
              <a:defRPr sz="1400"/>
            </a:lvl7pPr>
            <a:lvl8pPr lvl="7" rtl="0">
              <a:spcBef>
                <a:spcPts val="0"/>
              </a:spcBef>
              <a:spcAft>
                <a:spcPts val="0"/>
              </a:spcAft>
              <a:buSzPts val="1900"/>
              <a:buNone/>
              <a:defRPr sz="1400"/>
            </a:lvl8pPr>
            <a:lvl9pPr lvl="8" rtl="0">
              <a:spcBef>
                <a:spcPts val="0"/>
              </a:spcBef>
              <a:spcAft>
                <a:spcPts val="0"/>
              </a:spcAft>
              <a:buSzPts val="1900"/>
              <a:buNone/>
              <a:defRPr sz="1400"/>
            </a:lvl9pPr>
          </a:lstStyle>
          <a:p>
            <a:endParaRPr/>
          </a:p>
        </p:txBody>
      </p:sp>
      <p:sp>
        <p:nvSpPr>
          <p:cNvPr id="150" name="Google Shape;150;p18"/>
          <p:cNvSpPr txBox="1">
            <a:spLocks noGrp="1"/>
          </p:cNvSpPr>
          <p:nvPr>
            <p:ph type="body" idx="1"/>
          </p:nvPr>
        </p:nvSpPr>
        <p:spPr>
          <a:xfrm>
            <a:off x="822961" y="1385821"/>
            <a:ext cx="3703275" cy="552436"/>
          </a:xfrm>
          <a:prstGeom prst="rect">
            <a:avLst/>
          </a:prstGeom>
          <a:noFill/>
          <a:ln>
            <a:noFill/>
          </a:ln>
        </p:spPr>
        <p:txBody>
          <a:bodyPr spcFirstLastPara="1" wrap="square" lIns="68578" tIns="68578" rIns="68578" bIns="68578" anchor="ctr" anchorCtr="0"/>
          <a:lstStyle>
            <a:lvl1pPr marL="342945" marR="0" lvl="0" indent="-171473" algn="l" rtl="0">
              <a:lnSpc>
                <a:spcPct val="90000"/>
              </a:lnSpc>
              <a:spcBef>
                <a:spcPts val="900"/>
              </a:spcBef>
              <a:spcAft>
                <a:spcPts val="0"/>
              </a:spcAft>
              <a:buClr>
                <a:schemeClr val="accent1"/>
              </a:buClr>
              <a:buSzPts val="2000"/>
              <a:buFont typeface="Calibri"/>
              <a:buNone/>
              <a:defRPr sz="1500" b="0" i="0" u="none" strike="noStrike" cap="none">
                <a:solidFill>
                  <a:schemeClr val="dk2"/>
                </a:solidFill>
                <a:latin typeface="Calibri"/>
                <a:ea typeface="Calibri"/>
                <a:cs typeface="Calibri"/>
                <a:sym typeface="Calibri"/>
              </a:defRPr>
            </a:lvl1pPr>
            <a:lvl2pPr marL="685891" marR="0" lvl="1" indent="-171473" algn="l" rtl="0">
              <a:lnSpc>
                <a:spcPct val="90000"/>
              </a:lnSpc>
              <a:spcBef>
                <a:spcPts val="225"/>
              </a:spcBef>
              <a:spcAft>
                <a:spcPts val="0"/>
              </a:spcAft>
              <a:buClr>
                <a:schemeClr val="accent1"/>
              </a:buClr>
              <a:buSzPts val="2000"/>
              <a:buFont typeface="Calibri"/>
              <a:buNone/>
              <a:defRPr sz="1500" b="1" i="0" u="none" strike="noStrike" cap="none">
                <a:solidFill>
                  <a:srgbClr val="3F3F3F"/>
                </a:solidFill>
                <a:latin typeface="Calibri"/>
                <a:ea typeface="Calibri"/>
                <a:cs typeface="Calibri"/>
                <a:sym typeface="Calibri"/>
              </a:defRPr>
            </a:lvl2pPr>
            <a:lvl3pPr marL="1028837" marR="0" lvl="2" indent="-171473" algn="l" rtl="0">
              <a:lnSpc>
                <a:spcPct val="90000"/>
              </a:lnSpc>
              <a:spcBef>
                <a:spcPts val="300"/>
              </a:spcBef>
              <a:spcAft>
                <a:spcPts val="0"/>
              </a:spcAft>
              <a:buClr>
                <a:schemeClr val="accent1"/>
              </a:buClr>
              <a:buSzPts val="1900"/>
              <a:buFont typeface="Calibri"/>
              <a:buNone/>
              <a:defRPr sz="1400" b="1" i="0" u="none" strike="noStrike" cap="none">
                <a:solidFill>
                  <a:srgbClr val="3F3F3F"/>
                </a:solidFill>
                <a:latin typeface="Calibri"/>
                <a:ea typeface="Calibri"/>
                <a:cs typeface="Calibri"/>
                <a:sym typeface="Calibri"/>
              </a:defRPr>
            </a:lvl3pPr>
            <a:lvl4pPr marL="1371783" marR="0" lvl="3"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4pPr>
            <a:lvl5pPr marL="1714728" marR="0" lvl="4"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5pPr>
            <a:lvl6pPr marL="2057674" marR="0" lvl="5"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6pPr>
            <a:lvl7pPr marL="2400620" marR="0" lvl="6"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7pPr>
            <a:lvl8pPr marL="2743566" marR="0" lvl="7"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8pPr>
            <a:lvl9pPr marL="3086511" marR="0" lvl="8" indent="-171473" algn="l" rtl="0">
              <a:lnSpc>
                <a:spcPct val="90000"/>
              </a:lnSpc>
              <a:spcBef>
                <a:spcPts val="300"/>
              </a:spcBef>
              <a:spcAft>
                <a:spcPts val="30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51" name="Google Shape;151;p18"/>
          <p:cNvSpPr txBox="1">
            <a:spLocks noGrp="1"/>
          </p:cNvSpPr>
          <p:nvPr>
            <p:ph type="body" idx="2"/>
          </p:nvPr>
        </p:nvSpPr>
        <p:spPr>
          <a:xfrm>
            <a:off x="822961" y="1938545"/>
            <a:ext cx="3703275" cy="2467383"/>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61972" algn="l" rtl="0">
              <a:lnSpc>
                <a:spcPct val="90000"/>
              </a:lnSpc>
              <a:spcBef>
                <a:spcPts val="225"/>
              </a:spcBef>
              <a:spcAft>
                <a:spcPts val="0"/>
              </a:spcAft>
              <a:buClr>
                <a:schemeClr val="accent1"/>
              </a:buClr>
              <a:buSzPts val="1900"/>
              <a:buFont typeface="Calibri"/>
              <a:buChar char="◦"/>
              <a:defRPr sz="1400" b="0" i="0" u="none" strike="noStrike" cap="none">
                <a:solidFill>
                  <a:srgbClr val="3F3F3F"/>
                </a:solidFill>
                <a:latin typeface="Calibri"/>
                <a:ea typeface="Calibri"/>
                <a:cs typeface="Calibri"/>
                <a:sym typeface="Calibri"/>
              </a:defRPr>
            </a:lvl2pPr>
            <a:lvl3pPr marL="1028837" marR="0" lvl="2"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3pPr>
            <a:lvl4pPr marL="1371783" marR="0" lvl="3"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4pPr>
            <a:lvl5pPr marL="1714728" marR="0" lvl="4"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5pPr>
            <a:lvl6pPr marL="2057674" marR="0" lvl="5"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6pPr>
            <a:lvl7pPr marL="2400620" marR="0" lvl="6"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7pPr>
            <a:lvl8pPr marL="2743566" marR="0" lvl="7"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8pPr>
            <a:lvl9pPr marL="3086511" marR="0" lvl="8" indent="-242919" algn="l" rtl="0">
              <a:lnSpc>
                <a:spcPct val="90000"/>
              </a:lnSpc>
              <a:spcBef>
                <a:spcPts val="300"/>
              </a:spcBef>
              <a:spcAft>
                <a:spcPts val="30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52" name="Google Shape;152;p18"/>
          <p:cNvSpPr txBox="1">
            <a:spLocks noGrp="1"/>
          </p:cNvSpPr>
          <p:nvPr>
            <p:ph type="body" idx="3"/>
          </p:nvPr>
        </p:nvSpPr>
        <p:spPr>
          <a:xfrm>
            <a:off x="4663441" y="1385821"/>
            <a:ext cx="3703275" cy="552436"/>
          </a:xfrm>
          <a:prstGeom prst="rect">
            <a:avLst/>
          </a:prstGeom>
          <a:noFill/>
          <a:ln>
            <a:noFill/>
          </a:ln>
        </p:spPr>
        <p:txBody>
          <a:bodyPr spcFirstLastPara="1" wrap="square" lIns="68578" tIns="68578" rIns="68578" bIns="68578" anchor="ctr" anchorCtr="0"/>
          <a:lstStyle>
            <a:lvl1pPr marL="342945" marR="0" lvl="0" indent="-171473" algn="l" rtl="0">
              <a:lnSpc>
                <a:spcPct val="90000"/>
              </a:lnSpc>
              <a:spcBef>
                <a:spcPts val="900"/>
              </a:spcBef>
              <a:spcAft>
                <a:spcPts val="0"/>
              </a:spcAft>
              <a:buClr>
                <a:schemeClr val="accent1"/>
              </a:buClr>
              <a:buSzPts val="2000"/>
              <a:buFont typeface="Calibri"/>
              <a:buNone/>
              <a:defRPr sz="1500" b="0" i="0" u="none" strike="noStrike" cap="none">
                <a:solidFill>
                  <a:schemeClr val="dk2"/>
                </a:solidFill>
                <a:latin typeface="Calibri"/>
                <a:ea typeface="Calibri"/>
                <a:cs typeface="Calibri"/>
                <a:sym typeface="Calibri"/>
              </a:defRPr>
            </a:lvl1pPr>
            <a:lvl2pPr marL="685891" marR="0" lvl="1" indent="-171473" algn="l" rtl="0">
              <a:lnSpc>
                <a:spcPct val="90000"/>
              </a:lnSpc>
              <a:spcBef>
                <a:spcPts val="225"/>
              </a:spcBef>
              <a:spcAft>
                <a:spcPts val="0"/>
              </a:spcAft>
              <a:buClr>
                <a:schemeClr val="accent1"/>
              </a:buClr>
              <a:buSzPts val="2000"/>
              <a:buFont typeface="Calibri"/>
              <a:buNone/>
              <a:defRPr sz="1500" b="1" i="0" u="none" strike="noStrike" cap="none">
                <a:solidFill>
                  <a:srgbClr val="3F3F3F"/>
                </a:solidFill>
                <a:latin typeface="Calibri"/>
                <a:ea typeface="Calibri"/>
                <a:cs typeface="Calibri"/>
                <a:sym typeface="Calibri"/>
              </a:defRPr>
            </a:lvl2pPr>
            <a:lvl3pPr marL="1028837" marR="0" lvl="2" indent="-171473" algn="l" rtl="0">
              <a:lnSpc>
                <a:spcPct val="90000"/>
              </a:lnSpc>
              <a:spcBef>
                <a:spcPts val="300"/>
              </a:spcBef>
              <a:spcAft>
                <a:spcPts val="0"/>
              </a:spcAft>
              <a:buClr>
                <a:schemeClr val="accent1"/>
              </a:buClr>
              <a:buSzPts val="1900"/>
              <a:buFont typeface="Calibri"/>
              <a:buNone/>
              <a:defRPr sz="1400" b="1" i="0" u="none" strike="noStrike" cap="none">
                <a:solidFill>
                  <a:srgbClr val="3F3F3F"/>
                </a:solidFill>
                <a:latin typeface="Calibri"/>
                <a:ea typeface="Calibri"/>
                <a:cs typeface="Calibri"/>
                <a:sym typeface="Calibri"/>
              </a:defRPr>
            </a:lvl3pPr>
            <a:lvl4pPr marL="1371783" marR="0" lvl="3"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4pPr>
            <a:lvl5pPr marL="1714728" marR="0" lvl="4"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5pPr>
            <a:lvl6pPr marL="2057674" marR="0" lvl="5"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6pPr>
            <a:lvl7pPr marL="2400620" marR="0" lvl="6"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7pPr>
            <a:lvl8pPr marL="2743566" marR="0" lvl="7" indent="-171473" algn="l" rtl="0">
              <a:lnSpc>
                <a:spcPct val="90000"/>
              </a:lnSpc>
              <a:spcBef>
                <a:spcPts val="300"/>
              </a:spcBef>
              <a:spcAft>
                <a:spcPts val="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8pPr>
            <a:lvl9pPr marL="3086511" marR="0" lvl="8" indent="-171473" algn="l" rtl="0">
              <a:lnSpc>
                <a:spcPct val="90000"/>
              </a:lnSpc>
              <a:spcBef>
                <a:spcPts val="300"/>
              </a:spcBef>
              <a:spcAft>
                <a:spcPts val="300"/>
              </a:spcAft>
              <a:buClr>
                <a:schemeClr val="accent1"/>
              </a:buClr>
              <a:buSzPts val="160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53" name="Google Shape;153;p18"/>
          <p:cNvSpPr txBox="1">
            <a:spLocks noGrp="1"/>
          </p:cNvSpPr>
          <p:nvPr>
            <p:ph type="body" idx="4"/>
          </p:nvPr>
        </p:nvSpPr>
        <p:spPr>
          <a:xfrm>
            <a:off x="4663441" y="1938545"/>
            <a:ext cx="3703275" cy="2467383"/>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61972" algn="l" rtl="0">
              <a:lnSpc>
                <a:spcPct val="90000"/>
              </a:lnSpc>
              <a:spcBef>
                <a:spcPts val="225"/>
              </a:spcBef>
              <a:spcAft>
                <a:spcPts val="0"/>
              </a:spcAft>
              <a:buClr>
                <a:schemeClr val="accent1"/>
              </a:buClr>
              <a:buSzPts val="1900"/>
              <a:buFont typeface="Calibri"/>
              <a:buChar char="◦"/>
              <a:defRPr sz="1400" b="0" i="0" u="none" strike="noStrike" cap="none">
                <a:solidFill>
                  <a:srgbClr val="3F3F3F"/>
                </a:solidFill>
                <a:latin typeface="Calibri"/>
                <a:ea typeface="Calibri"/>
                <a:cs typeface="Calibri"/>
                <a:sym typeface="Calibri"/>
              </a:defRPr>
            </a:lvl2pPr>
            <a:lvl3pPr marL="1028837" marR="0" lvl="2"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3pPr>
            <a:lvl4pPr marL="1371783" marR="0" lvl="3"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4pPr>
            <a:lvl5pPr marL="1714728" marR="0" lvl="4"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5pPr>
            <a:lvl6pPr marL="2057674" marR="0" lvl="5"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6pPr>
            <a:lvl7pPr marL="2400620" marR="0" lvl="6"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7pPr>
            <a:lvl8pPr marL="2743566" marR="0" lvl="7"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8pPr>
            <a:lvl9pPr marL="3086511" marR="0" lvl="8" indent="-242919" algn="l" rtl="0">
              <a:lnSpc>
                <a:spcPct val="90000"/>
              </a:lnSpc>
              <a:spcBef>
                <a:spcPts val="300"/>
              </a:spcBef>
              <a:spcAft>
                <a:spcPts val="30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54" name="Google Shape;154;p18"/>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55" name="Google Shape;155;p18"/>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56" name="Google Shape;156;p18"/>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pic>
        <p:nvPicPr>
          <p:cNvPr id="157" name="Google Shape;157;p18" descr="whole_tale_logo.png"/>
          <p:cNvPicPr preferRelativeResize="0"/>
          <p:nvPr/>
        </p:nvPicPr>
        <p:blipFill rotWithShape="1">
          <a:blip r:embed="rId2">
            <a:alphaModFix/>
          </a:blip>
          <a:srcRect/>
          <a:stretch/>
        </p:blipFill>
        <p:spPr>
          <a:xfrm>
            <a:off x="7917352" y="133795"/>
            <a:ext cx="1118804" cy="1119840"/>
          </a:xfrm>
          <a:prstGeom prst="rect">
            <a:avLst/>
          </a:prstGeom>
          <a:noFill/>
          <a:ln>
            <a:noFill/>
          </a:ln>
        </p:spPr>
      </p:pic>
    </p:spTree>
    <p:extLst>
      <p:ext uri="{BB962C8B-B14F-4D97-AF65-F5344CB8AC3E}">
        <p14:creationId xmlns:p14="http://schemas.microsoft.com/office/powerpoint/2010/main" val="2849590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Centered">
    <p:spTree>
      <p:nvGrpSpPr>
        <p:cNvPr id="1" name=""/>
        <p:cNvGrpSpPr/>
        <p:nvPr/>
      </p:nvGrpSpPr>
      <p:grpSpPr>
        <a:xfrm>
          <a:off x="0" y="0"/>
          <a:ext cx="0" cy="0"/>
          <a:chOff x="0" y="0"/>
          <a:chExt cx="0" cy="0"/>
        </a:xfrm>
      </p:grpSpPr>
      <p:sp>
        <p:nvSpPr>
          <p:cNvPr id="9" name="Content Placeholder 8"/>
          <p:cNvSpPr>
            <a:spLocks noGrp="1"/>
          </p:cNvSpPr>
          <p:nvPr>
            <p:ph sz="quarter" idx="11"/>
          </p:nvPr>
        </p:nvSpPr>
        <p:spPr>
          <a:xfrm>
            <a:off x="289139" y="1323936"/>
            <a:ext cx="4114800" cy="3170666"/>
          </a:xfrm>
          <a:prstGeom prst="rect">
            <a:avLst/>
          </a:prstGeom>
        </p:spPr>
        <p:txBody>
          <a:bodyPr vert="horz" lIns="34295" tIns="17148" rIns="34295" bIns="17148"/>
          <a:lstStyle>
            <a:lvl1pPr algn="l">
              <a:defRPr sz="2000">
                <a:solidFill>
                  <a:srgbClr val="646B7A"/>
                </a:solidFill>
                <a:latin typeface="Raleway"/>
                <a:cs typeface="Raleway"/>
              </a:defRPr>
            </a:lvl1pPr>
            <a:lvl2pPr marL="662076" indent="-321511" algn="l">
              <a:buFont typeface="Arial"/>
              <a:buChar char="•"/>
              <a:defRPr sz="2000">
                <a:solidFill>
                  <a:srgbClr val="646B7A"/>
                </a:solidFill>
                <a:latin typeface="Raleway"/>
                <a:cs typeface="Raleway"/>
              </a:defRPr>
            </a:lvl2pPr>
            <a:lvl3pPr marL="1003235" indent="-321511" algn="l" defTabSz="228035">
              <a:buFont typeface="Arial"/>
              <a:buChar char="•"/>
              <a:defRPr sz="2000" i="1">
                <a:solidFill>
                  <a:srgbClr val="646B7A"/>
                </a:solidFill>
                <a:latin typeface="Raleway"/>
                <a:cs typeface="Raleway"/>
              </a:defRPr>
            </a:lvl3pPr>
            <a:lvl4pPr marL="1040149" indent="0" algn="l">
              <a:buFont typeface="Arial"/>
              <a:buNone/>
              <a:defRPr sz="2000" i="1">
                <a:solidFill>
                  <a:srgbClr val="D4550F"/>
                </a:solidFill>
                <a:latin typeface="Raleway"/>
                <a:cs typeface="Raleway"/>
              </a:defRPr>
            </a:lvl4pPr>
            <a:lvl5pPr marL="1468832" indent="-428682"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3"/>
          <p:cNvSpPr>
            <a:spLocks noGrp="1"/>
          </p:cNvSpPr>
          <p:nvPr>
            <p:ph type="body" sz="quarter" idx="10" hasCustomPrompt="1"/>
          </p:nvPr>
        </p:nvSpPr>
        <p:spPr>
          <a:xfrm>
            <a:off x="1212950" y="101231"/>
            <a:ext cx="6718101" cy="412130"/>
          </a:xfrm>
          <a:prstGeom prst="rect">
            <a:avLst/>
          </a:prstGeom>
        </p:spPr>
        <p:txBody>
          <a:bodyPr vert="horz" lIns="34295" tIns="17148" rIns="34295" bIns="17148"/>
          <a:lstStyle>
            <a:lvl1pPr>
              <a:defRPr sz="2200">
                <a:solidFill>
                  <a:srgbClr val="D4550F"/>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Title</a:t>
            </a:r>
          </a:p>
        </p:txBody>
      </p:sp>
      <p:sp>
        <p:nvSpPr>
          <p:cNvPr id="5" name="Shape 1988"/>
          <p:cNvSpPr>
            <a:spLocks noChangeShapeType="1"/>
          </p:cNvSpPr>
          <p:nvPr userDrawn="1"/>
        </p:nvSpPr>
        <p:spPr bwMode="auto">
          <a:xfrm>
            <a:off x="4304111" y="600956"/>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3" tIns="19053" rIns="19053" bIns="19053" anchor="ctr"/>
          <a:lstStyle/>
          <a:p>
            <a:endParaRPr lang="en-US"/>
          </a:p>
        </p:txBody>
      </p:sp>
      <p:sp>
        <p:nvSpPr>
          <p:cNvPr id="7" name="Content Placeholder 8"/>
          <p:cNvSpPr>
            <a:spLocks noGrp="1"/>
          </p:cNvSpPr>
          <p:nvPr>
            <p:ph sz="quarter" idx="12"/>
          </p:nvPr>
        </p:nvSpPr>
        <p:spPr>
          <a:xfrm>
            <a:off x="4768405" y="1330060"/>
            <a:ext cx="4114800" cy="3170666"/>
          </a:xfrm>
          <a:prstGeom prst="rect">
            <a:avLst/>
          </a:prstGeom>
        </p:spPr>
        <p:txBody>
          <a:bodyPr vert="horz" lIns="34295" tIns="17148" rIns="34295" bIns="17148"/>
          <a:lstStyle>
            <a:lvl1pPr algn="l">
              <a:defRPr sz="2000">
                <a:solidFill>
                  <a:srgbClr val="646B7A"/>
                </a:solidFill>
                <a:latin typeface="Raleway"/>
                <a:cs typeface="Raleway"/>
              </a:defRPr>
            </a:lvl1pPr>
            <a:lvl2pPr marL="662076" indent="-321511" algn="l">
              <a:buFont typeface="Arial"/>
              <a:buChar char="•"/>
              <a:defRPr sz="2000">
                <a:solidFill>
                  <a:srgbClr val="646B7A"/>
                </a:solidFill>
                <a:latin typeface="Raleway"/>
                <a:cs typeface="Raleway"/>
              </a:defRPr>
            </a:lvl2pPr>
            <a:lvl3pPr marL="1003235" indent="-321511" algn="l" defTabSz="228035">
              <a:buFont typeface="Arial"/>
              <a:buChar char="•"/>
              <a:defRPr sz="2000" i="1">
                <a:solidFill>
                  <a:srgbClr val="646B7A"/>
                </a:solidFill>
                <a:latin typeface="Raleway"/>
                <a:cs typeface="Raleway"/>
              </a:defRPr>
            </a:lvl3pPr>
            <a:lvl4pPr marL="1040149" indent="0" algn="l">
              <a:buFont typeface="Arial"/>
              <a:buNone/>
              <a:defRPr sz="2000" i="1">
                <a:solidFill>
                  <a:srgbClr val="D4550F"/>
                </a:solidFill>
                <a:latin typeface="Raleway"/>
                <a:cs typeface="Raleway"/>
              </a:defRPr>
            </a:lvl4pPr>
            <a:lvl5pPr marL="1468832" indent="-428682"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ext Placeholder 3"/>
          <p:cNvSpPr>
            <a:spLocks noGrp="1"/>
          </p:cNvSpPr>
          <p:nvPr>
            <p:ph type="body" sz="quarter" idx="13" hasCustomPrompt="1"/>
          </p:nvPr>
        </p:nvSpPr>
        <p:spPr>
          <a:xfrm>
            <a:off x="1212238" y="694938"/>
            <a:ext cx="6718101" cy="286751"/>
          </a:xfrm>
          <a:prstGeom prst="rect">
            <a:avLst/>
          </a:prstGeom>
        </p:spPr>
        <p:txBody>
          <a:bodyPr vert="horz" lIns="34295" tIns="17148" rIns="34295" bIns="17148"/>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Subtitle if needed</a:t>
            </a:r>
          </a:p>
        </p:txBody>
      </p:sp>
      <p:sp>
        <p:nvSpPr>
          <p:cNvPr id="11" name="Shape 21"/>
          <p:cNvSpPr>
            <a:spLocks noGrp="1"/>
          </p:cNvSpPr>
          <p:nvPr>
            <p:ph type="sldNum" sz="quarter" idx="4"/>
          </p:nvPr>
        </p:nvSpPr>
        <p:spPr>
          <a:xfrm>
            <a:off x="8802190" y="4899619"/>
            <a:ext cx="255722" cy="225575"/>
          </a:xfrm>
          <a:prstGeom prst="rect">
            <a:avLst/>
          </a:prstGeom>
        </p:spPr>
        <p:txBody>
          <a:bodyPr lIns="0" tIns="17148" rIns="0" bIns="17148"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35175645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58"/>
        <p:cNvGrpSpPr/>
        <p:nvPr/>
      </p:nvGrpSpPr>
      <p:grpSpPr>
        <a:xfrm>
          <a:off x="0" y="0"/>
          <a:ext cx="0" cy="0"/>
          <a:chOff x="0" y="0"/>
          <a:chExt cx="0" cy="0"/>
        </a:xfrm>
      </p:grpSpPr>
      <p:sp>
        <p:nvSpPr>
          <p:cNvPr id="159" name="Google Shape;159;p19"/>
          <p:cNvSpPr/>
          <p:nvPr/>
        </p:nvSpPr>
        <p:spPr>
          <a:xfrm>
            <a:off x="2381" y="4805045"/>
            <a:ext cx="9141525" cy="343218"/>
          </a:xfrm>
          <a:prstGeom prst="rect">
            <a:avLst/>
          </a:prstGeom>
          <a:solidFill>
            <a:schemeClr val="accent2"/>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60" name="Google Shape;160;p19"/>
          <p:cNvSpPr/>
          <p:nvPr/>
        </p:nvSpPr>
        <p:spPr>
          <a:xfrm>
            <a:off x="11" y="4755137"/>
            <a:ext cx="9141525" cy="47969"/>
          </a:xfrm>
          <a:prstGeom prst="rect">
            <a:avLst/>
          </a:prstGeom>
          <a:solidFill>
            <a:schemeClr val="accent1"/>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61" name="Google Shape;161;p19"/>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62" name="Google Shape;162;p19"/>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63" name="Google Shape;163;p19"/>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22584459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164"/>
        <p:cNvGrpSpPr/>
        <p:nvPr/>
      </p:nvGrpSpPr>
      <p:grpSpPr>
        <a:xfrm>
          <a:off x="0" y="0"/>
          <a:ext cx="0" cy="0"/>
          <a:chOff x="0" y="0"/>
          <a:chExt cx="0" cy="0"/>
        </a:xfrm>
      </p:grpSpPr>
      <p:sp>
        <p:nvSpPr>
          <p:cNvPr id="165" name="Google Shape;165;p20"/>
          <p:cNvSpPr/>
          <p:nvPr/>
        </p:nvSpPr>
        <p:spPr>
          <a:xfrm>
            <a:off x="13" y="1"/>
            <a:ext cx="3038175" cy="5148263"/>
          </a:xfrm>
          <a:prstGeom prst="rect">
            <a:avLst/>
          </a:prstGeom>
          <a:solidFill>
            <a:schemeClr val="accent2"/>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66" name="Google Shape;166;p20"/>
          <p:cNvSpPr/>
          <p:nvPr/>
        </p:nvSpPr>
        <p:spPr>
          <a:xfrm>
            <a:off x="3030053" y="1"/>
            <a:ext cx="47925" cy="5148263"/>
          </a:xfrm>
          <a:prstGeom prst="rect">
            <a:avLst/>
          </a:prstGeom>
          <a:solidFill>
            <a:schemeClr val="accent1"/>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67" name="Google Shape;167;p20"/>
          <p:cNvSpPr txBox="1">
            <a:spLocks noGrp="1"/>
          </p:cNvSpPr>
          <p:nvPr>
            <p:ph type="title"/>
          </p:nvPr>
        </p:nvSpPr>
        <p:spPr>
          <a:xfrm>
            <a:off x="342900" y="446182"/>
            <a:ext cx="2400300" cy="171608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FFFFFF"/>
              </a:buClr>
              <a:buSzPts val="3600"/>
              <a:buFont typeface="Calibri"/>
              <a:buNone/>
              <a:defRPr sz="2700" b="0" i="0" u="none" strike="noStrike" cap="none">
                <a:solidFill>
                  <a:srgbClr val="FFFFFF"/>
                </a:solidFill>
                <a:latin typeface="Calibri"/>
                <a:ea typeface="Calibri"/>
                <a:cs typeface="Calibri"/>
                <a:sym typeface="Calibri"/>
              </a:defRPr>
            </a:lvl1pPr>
            <a:lvl2pPr lvl="1" rtl="0">
              <a:spcBef>
                <a:spcPts val="0"/>
              </a:spcBef>
              <a:spcAft>
                <a:spcPts val="0"/>
              </a:spcAft>
              <a:buSzPts val="1900"/>
              <a:buNone/>
              <a:defRPr sz="1400"/>
            </a:lvl2pPr>
            <a:lvl3pPr lvl="2" rtl="0">
              <a:spcBef>
                <a:spcPts val="0"/>
              </a:spcBef>
              <a:spcAft>
                <a:spcPts val="0"/>
              </a:spcAft>
              <a:buSzPts val="1900"/>
              <a:buNone/>
              <a:defRPr sz="1400"/>
            </a:lvl3pPr>
            <a:lvl4pPr lvl="3" rtl="0">
              <a:spcBef>
                <a:spcPts val="0"/>
              </a:spcBef>
              <a:spcAft>
                <a:spcPts val="0"/>
              </a:spcAft>
              <a:buSzPts val="1900"/>
              <a:buNone/>
              <a:defRPr sz="1400"/>
            </a:lvl4pPr>
            <a:lvl5pPr lvl="4" rtl="0">
              <a:spcBef>
                <a:spcPts val="0"/>
              </a:spcBef>
              <a:spcAft>
                <a:spcPts val="0"/>
              </a:spcAft>
              <a:buSzPts val="1900"/>
              <a:buNone/>
              <a:defRPr sz="1400"/>
            </a:lvl5pPr>
            <a:lvl6pPr lvl="5" rtl="0">
              <a:spcBef>
                <a:spcPts val="0"/>
              </a:spcBef>
              <a:spcAft>
                <a:spcPts val="0"/>
              </a:spcAft>
              <a:buSzPts val="1900"/>
              <a:buNone/>
              <a:defRPr sz="1400"/>
            </a:lvl6pPr>
            <a:lvl7pPr lvl="6" rtl="0">
              <a:spcBef>
                <a:spcPts val="0"/>
              </a:spcBef>
              <a:spcAft>
                <a:spcPts val="0"/>
              </a:spcAft>
              <a:buSzPts val="1900"/>
              <a:buNone/>
              <a:defRPr sz="1400"/>
            </a:lvl7pPr>
            <a:lvl8pPr lvl="7" rtl="0">
              <a:spcBef>
                <a:spcPts val="0"/>
              </a:spcBef>
              <a:spcAft>
                <a:spcPts val="0"/>
              </a:spcAft>
              <a:buSzPts val="1900"/>
              <a:buNone/>
              <a:defRPr sz="1400"/>
            </a:lvl8pPr>
            <a:lvl9pPr lvl="8" rtl="0">
              <a:spcBef>
                <a:spcPts val="0"/>
              </a:spcBef>
              <a:spcAft>
                <a:spcPts val="0"/>
              </a:spcAft>
              <a:buSzPts val="1900"/>
              <a:buNone/>
              <a:defRPr sz="1400"/>
            </a:lvl9pPr>
          </a:lstStyle>
          <a:p>
            <a:endParaRPr/>
          </a:p>
        </p:txBody>
      </p:sp>
      <p:sp>
        <p:nvSpPr>
          <p:cNvPr id="168" name="Google Shape;168;p20"/>
          <p:cNvSpPr txBox="1">
            <a:spLocks noGrp="1"/>
          </p:cNvSpPr>
          <p:nvPr>
            <p:ph type="body" idx="1"/>
          </p:nvPr>
        </p:nvSpPr>
        <p:spPr>
          <a:xfrm>
            <a:off x="3600451" y="549148"/>
            <a:ext cx="4869225" cy="3946776"/>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61972" algn="l" rtl="0">
              <a:lnSpc>
                <a:spcPct val="90000"/>
              </a:lnSpc>
              <a:spcBef>
                <a:spcPts val="225"/>
              </a:spcBef>
              <a:spcAft>
                <a:spcPts val="0"/>
              </a:spcAft>
              <a:buClr>
                <a:schemeClr val="accent1"/>
              </a:buClr>
              <a:buSzPts val="1900"/>
              <a:buFont typeface="Calibri"/>
              <a:buChar char="◦"/>
              <a:defRPr sz="1400" b="0" i="0" u="none" strike="noStrike" cap="none">
                <a:solidFill>
                  <a:srgbClr val="3F3F3F"/>
                </a:solidFill>
                <a:latin typeface="Calibri"/>
                <a:ea typeface="Calibri"/>
                <a:cs typeface="Calibri"/>
                <a:sym typeface="Calibri"/>
              </a:defRPr>
            </a:lvl2pPr>
            <a:lvl3pPr marL="1028837" marR="0" lvl="2"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3pPr>
            <a:lvl4pPr marL="1371783" marR="0" lvl="3"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4pPr>
            <a:lvl5pPr marL="1714728" marR="0" lvl="4"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5pPr>
            <a:lvl6pPr marL="2057674" marR="0" lvl="5"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6pPr>
            <a:lvl7pPr marL="2400620" marR="0" lvl="6"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7pPr>
            <a:lvl8pPr marL="2743566" marR="0" lvl="7"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8pPr>
            <a:lvl9pPr marL="3086511" marR="0" lvl="8" indent="-242919" algn="l" rtl="0">
              <a:lnSpc>
                <a:spcPct val="90000"/>
              </a:lnSpc>
              <a:spcBef>
                <a:spcPts val="300"/>
              </a:spcBef>
              <a:spcAft>
                <a:spcPts val="30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69" name="Google Shape;169;p20"/>
          <p:cNvSpPr txBox="1">
            <a:spLocks noGrp="1"/>
          </p:cNvSpPr>
          <p:nvPr>
            <p:ph type="body" idx="2"/>
          </p:nvPr>
        </p:nvSpPr>
        <p:spPr>
          <a:xfrm>
            <a:off x="342900" y="2196592"/>
            <a:ext cx="2400300" cy="2536747"/>
          </a:xfrm>
          <a:prstGeom prst="rect">
            <a:avLst/>
          </a:prstGeom>
          <a:noFill/>
          <a:ln>
            <a:noFill/>
          </a:ln>
        </p:spPr>
        <p:txBody>
          <a:bodyPr spcFirstLastPara="1" wrap="square" lIns="68578" tIns="68578" rIns="68578" bIns="68578" anchor="t" anchorCtr="0"/>
          <a:lstStyle>
            <a:lvl1pPr marL="342945" marR="0" lvl="0" indent="-171473" algn="l" rtl="0">
              <a:lnSpc>
                <a:spcPct val="90000"/>
              </a:lnSpc>
              <a:spcBef>
                <a:spcPts val="90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685891" marR="0" lvl="1" indent="-171473" algn="l" rtl="0">
              <a:lnSpc>
                <a:spcPct val="90000"/>
              </a:lnSpc>
              <a:spcBef>
                <a:spcPts val="225"/>
              </a:spcBef>
              <a:spcAft>
                <a:spcPts val="0"/>
              </a:spcAft>
              <a:buClr>
                <a:schemeClr val="accent1"/>
              </a:buClr>
              <a:buSzPts val="1200"/>
              <a:buFont typeface="Calibri"/>
              <a:buNone/>
              <a:defRPr sz="900" b="0" i="0" u="none" strike="noStrike" cap="none">
                <a:solidFill>
                  <a:srgbClr val="3F3F3F"/>
                </a:solidFill>
                <a:latin typeface="Calibri"/>
                <a:ea typeface="Calibri"/>
                <a:cs typeface="Calibri"/>
                <a:sym typeface="Calibri"/>
              </a:defRPr>
            </a:lvl2pPr>
            <a:lvl3pPr marL="1028837" marR="0" lvl="2" indent="-171473"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371783" marR="0" lvl="3"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4pPr>
            <a:lvl5pPr marL="1714728" marR="0" lvl="4"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5pPr>
            <a:lvl6pPr marL="2057674" marR="0" lvl="5"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6pPr>
            <a:lvl7pPr marL="2400620" marR="0" lvl="6"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7pPr>
            <a:lvl8pPr marL="2743566" marR="0" lvl="7"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8pPr>
            <a:lvl9pPr marL="3086511" marR="0" lvl="8" indent="-171473" algn="l" rtl="0">
              <a:lnSpc>
                <a:spcPct val="90000"/>
              </a:lnSpc>
              <a:spcBef>
                <a:spcPts val="300"/>
              </a:spcBef>
              <a:spcAft>
                <a:spcPts val="30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170" name="Google Shape;170;p20"/>
          <p:cNvSpPr txBox="1">
            <a:spLocks noGrp="1"/>
          </p:cNvSpPr>
          <p:nvPr>
            <p:ph type="dt" idx="10"/>
          </p:nvPr>
        </p:nvSpPr>
        <p:spPr>
          <a:xfrm>
            <a:off x="349134" y="4849326"/>
            <a:ext cx="1963800"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71" name="Google Shape;171;p20"/>
          <p:cNvSpPr txBox="1">
            <a:spLocks noGrp="1"/>
          </p:cNvSpPr>
          <p:nvPr>
            <p:ph type="ftr" idx="11"/>
          </p:nvPr>
        </p:nvSpPr>
        <p:spPr>
          <a:xfrm>
            <a:off x="3600451" y="4849326"/>
            <a:ext cx="348637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chemeClr val="dk2"/>
              </a:buClr>
              <a:buSzPts val="900"/>
              <a:buFont typeface="Calibri"/>
              <a:buNone/>
              <a:defRPr sz="7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pPr>
              <a:buClr>
                <a:srgbClr val="344068"/>
              </a:buClr>
            </a:pPr>
            <a:endParaRPr>
              <a:solidFill>
                <a:srgbClr val="344068"/>
              </a:solidFill>
            </a:endParaRPr>
          </a:p>
        </p:txBody>
      </p:sp>
      <p:sp>
        <p:nvSpPr>
          <p:cNvPr id="172" name="Google Shape;172;p20"/>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chemeClr val="dk2"/>
              </a:buClr>
              <a:buSzPts val="300"/>
              <a:buFont typeface="Calibri"/>
              <a:buNone/>
              <a:defRPr sz="800" b="0" i="0" u="none" strike="noStrike" cap="none">
                <a:solidFill>
                  <a:schemeClr val="dk2"/>
                </a:solidFill>
                <a:latin typeface="Calibri"/>
                <a:ea typeface="Calibri"/>
                <a:cs typeface="Calibri"/>
                <a:sym typeface="Calibri"/>
              </a:defRPr>
            </a:lvl1pPr>
            <a:lvl2pPr marL="0" marR="0" lvl="1" indent="0" algn="r" rtl="0">
              <a:lnSpc>
                <a:spcPct val="100000"/>
              </a:lnSpc>
              <a:spcBef>
                <a:spcPts val="0"/>
              </a:spcBef>
              <a:spcAft>
                <a:spcPts val="0"/>
              </a:spcAft>
              <a:buClr>
                <a:schemeClr val="dk2"/>
              </a:buClr>
              <a:buSzPts val="300"/>
              <a:buFont typeface="Calibri"/>
              <a:buNone/>
              <a:defRPr sz="800" b="0" i="0" u="none" strike="noStrike" cap="none">
                <a:solidFill>
                  <a:schemeClr val="dk2"/>
                </a:solidFill>
                <a:latin typeface="Calibri"/>
                <a:ea typeface="Calibri"/>
                <a:cs typeface="Calibri"/>
                <a:sym typeface="Calibri"/>
              </a:defRPr>
            </a:lvl2pPr>
            <a:lvl3pPr marL="0" marR="0" lvl="2" indent="0" algn="r" rtl="0">
              <a:lnSpc>
                <a:spcPct val="100000"/>
              </a:lnSpc>
              <a:spcBef>
                <a:spcPts val="0"/>
              </a:spcBef>
              <a:spcAft>
                <a:spcPts val="0"/>
              </a:spcAft>
              <a:buClr>
                <a:schemeClr val="dk2"/>
              </a:buClr>
              <a:buSzPts val="300"/>
              <a:buFont typeface="Calibri"/>
              <a:buNone/>
              <a:defRPr sz="800" b="0" i="0" u="none" strike="noStrike" cap="none">
                <a:solidFill>
                  <a:schemeClr val="dk2"/>
                </a:solidFill>
                <a:latin typeface="Calibri"/>
                <a:ea typeface="Calibri"/>
                <a:cs typeface="Calibri"/>
                <a:sym typeface="Calibri"/>
              </a:defRPr>
            </a:lvl3pPr>
            <a:lvl4pPr marL="0" marR="0" lvl="3" indent="0" algn="r" rtl="0">
              <a:lnSpc>
                <a:spcPct val="100000"/>
              </a:lnSpc>
              <a:spcBef>
                <a:spcPts val="0"/>
              </a:spcBef>
              <a:spcAft>
                <a:spcPts val="0"/>
              </a:spcAft>
              <a:buClr>
                <a:schemeClr val="dk2"/>
              </a:buClr>
              <a:buSzPts val="300"/>
              <a:buFont typeface="Calibri"/>
              <a:buNone/>
              <a:defRPr sz="800" b="0" i="0" u="none" strike="noStrike" cap="none">
                <a:solidFill>
                  <a:schemeClr val="dk2"/>
                </a:solidFill>
                <a:latin typeface="Calibri"/>
                <a:ea typeface="Calibri"/>
                <a:cs typeface="Calibri"/>
                <a:sym typeface="Calibri"/>
              </a:defRPr>
            </a:lvl4pPr>
            <a:lvl5pPr marL="0" marR="0" lvl="4" indent="0" algn="r" rtl="0">
              <a:lnSpc>
                <a:spcPct val="100000"/>
              </a:lnSpc>
              <a:spcBef>
                <a:spcPts val="0"/>
              </a:spcBef>
              <a:spcAft>
                <a:spcPts val="0"/>
              </a:spcAft>
              <a:buClr>
                <a:schemeClr val="dk2"/>
              </a:buClr>
              <a:buSzPts val="300"/>
              <a:buFont typeface="Calibri"/>
              <a:buNone/>
              <a:defRPr sz="800" b="0" i="0" u="none" strike="noStrike" cap="none">
                <a:solidFill>
                  <a:schemeClr val="dk2"/>
                </a:solidFill>
                <a:latin typeface="Calibri"/>
                <a:ea typeface="Calibri"/>
                <a:cs typeface="Calibri"/>
                <a:sym typeface="Calibri"/>
              </a:defRPr>
            </a:lvl5pPr>
            <a:lvl6pPr marL="0" marR="0" lvl="5" indent="0" algn="r" rtl="0">
              <a:lnSpc>
                <a:spcPct val="100000"/>
              </a:lnSpc>
              <a:spcBef>
                <a:spcPts val="0"/>
              </a:spcBef>
              <a:spcAft>
                <a:spcPts val="0"/>
              </a:spcAft>
              <a:buClr>
                <a:schemeClr val="dk2"/>
              </a:buClr>
              <a:buSzPts val="300"/>
              <a:buFont typeface="Calibri"/>
              <a:buNone/>
              <a:defRPr sz="800" b="0" i="0" u="none" strike="noStrike" cap="none">
                <a:solidFill>
                  <a:schemeClr val="dk2"/>
                </a:solidFill>
                <a:latin typeface="Calibri"/>
                <a:ea typeface="Calibri"/>
                <a:cs typeface="Calibri"/>
                <a:sym typeface="Calibri"/>
              </a:defRPr>
            </a:lvl6pPr>
            <a:lvl7pPr marL="0" marR="0" lvl="6" indent="0" algn="r" rtl="0">
              <a:lnSpc>
                <a:spcPct val="100000"/>
              </a:lnSpc>
              <a:spcBef>
                <a:spcPts val="0"/>
              </a:spcBef>
              <a:spcAft>
                <a:spcPts val="0"/>
              </a:spcAft>
              <a:buClr>
                <a:schemeClr val="dk2"/>
              </a:buClr>
              <a:buSzPts val="300"/>
              <a:buFont typeface="Calibri"/>
              <a:buNone/>
              <a:defRPr sz="800" b="0" i="0" u="none" strike="noStrike" cap="none">
                <a:solidFill>
                  <a:schemeClr val="dk2"/>
                </a:solidFill>
                <a:latin typeface="Calibri"/>
                <a:ea typeface="Calibri"/>
                <a:cs typeface="Calibri"/>
                <a:sym typeface="Calibri"/>
              </a:defRPr>
            </a:lvl7pPr>
            <a:lvl8pPr marL="0" marR="0" lvl="7" indent="0" algn="r" rtl="0">
              <a:lnSpc>
                <a:spcPct val="100000"/>
              </a:lnSpc>
              <a:spcBef>
                <a:spcPts val="0"/>
              </a:spcBef>
              <a:spcAft>
                <a:spcPts val="0"/>
              </a:spcAft>
              <a:buClr>
                <a:schemeClr val="dk2"/>
              </a:buClr>
              <a:buSzPts val="300"/>
              <a:buFont typeface="Calibri"/>
              <a:buNone/>
              <a:defRPr sz="800" b="0" i="0" u="none" strike="noStrike" cap="none">
                <a:solidFill>
                  <a:schemeClr val="dk2"/>
                </a:solidFill>
                <a:latin typeface="Calibri"/>
                <a:ea typeface="Calibri"/>
                <a:cs typeface="Calibri"/>
                <a:sym typeface="Calibri"/>
              </a:defRPr>
            </a:lvl8pPr>
            <a:lvl9pPr marL="0" marR="0" lvl="8" indent="0" algn="r" rtl="0">
              <a:lnSpc>
                <a:spcPct val="100000"/>
              </a:lnSpc>
              <a:spcBef>
                <a:spcPts val="0"/>
              </a:spcBef>
              <a:spcAft>
                <a:spcPts val="0"/>
              </a:spcAft>
              <a:buClr>
                <a:schemeClr val="dk2"/>
              </a:buClr>
              <a:buSzPts val="300"/>
              <a:buFont typeface="Calibri"/>
              <a:buNone/>
              <a:defRPr sz="800" b="0" i="0" u="none" strike="noStrike" cap="none">
                <a:solidFill>
                  <a:schemeClr val="dk2"/>
                </a:solidFill>
                <a:latin typeface="Calibri"/>
                <a:ea typeface="Calibri"/>
                <a:cs typeface="Calibri"/>
                <a:sym typeface="Calibri"/>
              </a:defRPr>
            </a:lvl9pPr>
          </a:lstStyle>
          <a:p>
            <a:pPr>
              <a:buClr>
                <a:srgbClr val="344068"/>
              </a:buClr>
            </a:pPr>
            <a:fld id="{00000000-1234-1234-1234-123412341234}" type="slidenum">
              <a:rPr lang="uk-UA" smtClean="0">
                <a:solidFill>
                  <a:srgbClr val="344068"/>
                </a:solidFill>
              </a:rPr>
              <a:pPr>
                <a:buClr>
                  <a:srgbClr val="344068"/>
                </a:buClr>
              </a:pPr>
              <a:t>‹#›</a:t>
            </a:fld>
            <a:endParaRPr lang="uk-UA">
              <a:solidFill>
                <a:srgbClr val="344068"/>
              </a:solidFill>
            </a:endParaRPr>
          </a:p>
        </p:txBody>
      </p:sp>
      <p:pic>
        <p:nvPicPr>
          <p:cNvPr id="173" name="Google Shape;173;p20" descr="whole_tale_logo.png"/>
          <p:cNvPicPr preferRelativeResize="0"/>
          <p:nvPr/>
        </p:nvPicPr>
        <p:blipFill rotWithShape="1">
          <a:blip r:embed="rId2">
            <a:alphaModFix/>
          </a:blip>
          <a:srcRect/>
          <a:stretch/>
        </p:blipFill>
        <p:spPr>
          <a:xfrm>
            <a:off x="7917352" y="133795"/>
            <a:ext cx="1118804" cy="1119840"/>
          </a:xfrm>
          <a:prstGeom prst="rect">
            <a:avLst/>
          </a:prstGeom>
          <a:noFill/>
          <a:ln>
            <a:noFill/>
          </a:ln>
        </p:spPr>
      </p:pic>
    </p:spTree>
    <p:extLst>
      <p:ext uri="{BB962C8B-B14F-4D97-AF65-F5344CB8AC3E}">
        <p14:creationId xmlns:p14="http://schemas.microsoft.com/office/powerpoint/2010/main" val="12456393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174"/>
        <p:cNvGrpSpPr/>
        <p:nvPr/>
      </p:nvGrpSpPr>
      <p:grpSpPr>
        <a:xfrm>
          <a:off x="0" y="0"/>
          <a:ext cx="0" cy="0"/>
          <a:chOff x="0" y="0"/>
          <a:chExt cx="0" cy="0"/>
        </a:xfrm>
      </p:grpSpPr>
      <p:sp>
        <p:nvSpPr>
          <p:cNvPr id="175" name="Google Shape;175;p21"/>
          <p:cNvSpPr/>
          <p:nvPr/>
        </p:nvSpPr>
        <p:spPr>
          <a:xfrm>
            <a:off x="1" y="3718190"/>
            <a:ext cx="9141525" cy="1430298"/>
          </a:xfrm>
          <a:prstGeom prst="rect">
            <a:avLst/>
          </a:prstGeom>
          <a:solidFill>
            <a:schemeClr val="accent2"/>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76" name="Google Shape;176;p21"/>
          <p:cNvSpPr/>
          <p:nvPr/>
        </p:nvSpPr>
        <p:spPr>
          <a:xfrm>
            <a:off x="11" y="3689722"/>
            <a:ext cx="9141525" cy="47969"/>
          </a:xfrm>
          <a:prstGeom prst="rect">
            <a:avLst/>
          </a:prstGeom>
          <a:solidFill>
            <a:schemeClr val="accent1"/>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77" name="Google Shape;177;p21"/>
          <p:cNvSpPr txBox="1">
            <a:spLocks noGrp="1"/>
          </p:cNvSpPr>
          <p:nvPr>
            <p:ph type="title"/>
          </p:nvPr>
        </p:nvSpPr>
        <p:spPr>
          <a:xfrm>
            <a:off x="822960" y="3809715"/>
            <a:ext cx="7585200" cy="617747"/>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FFFFFF"/>
              </a:buClr>
              <a:buSzPts val="3600"/>
              <a:buFont typeface="Calibri"/>
              <a:buNone/>
              <a:defRPr sz="2700" b="0" i="0" u="none" strike="noStrike" cap="none">
                <a:solidFill>
                  <a:srgbClr val="FFFFFF"/>
                </a:solidFill>
                <a:latin typeface="Calibri"/>
                <a:ea typeface="Calibri"/>
                <a:cs typeface="Calibri"/>
                <a:sym typeface="Calibri"/>
              </a:defRPr>
            </a:lvl1pPr>
            <a:lvl2pPr lvl="1" rtl="0">
              <a:spcBef>
                <a:spcPts val="0"/>
              </a:spcBef>
              <a:spcAft>
                <a:spcPts val="0"/>
              </a:spcAft>
              <a:buSzPts val="1900"/>
              <a:buNone/>
              <a:defRPr sz="1400"/>
            </a:lvl2pPr>
            <a:lvl3pPr lvl="2" rtl="0">
              <a:spcBef>
                <a:spcPts val="0"/>
              </a:spcBef>
              <a:spcAft>
                <a:spcPts val="0"/>
              </a:spcAft>
              <a:buSzPts val="1900"/>
              <a:buNone/>
              <a:defRPr sz="1400"/>
            </a:lvl3pPr>
            <a:lvl4pPr lvl="3" rtl="0">
              <a:spcBef>
                <a:spcPts val="0"/>
              </a:spcBef>
              <a:spcAft>
                <a:spcPts val="0"/>
              </a:spcAft>
              <a:buSzPts val="1900"/>
              <a:buNone/>
              <a:defRPr sz="1400"/>
            </a:lvl4pPr>
            <a:lvl5pPr lvl="4" rtl="0">
              <a:spcBef>
                <a:spcPts val="0"/>
              </a:spcBef>
              <a:spcAft>
                <a:spcPts val="0"/>
              </a:spcAft>
              <a:buSzPts val="1900"/>
              <a:buNone/>
              <a:defRPr sz="1400"/>
            </a:lvl5pPr>
            <a:lvl6pPr lvl="5" rtl="0">
              <a:spcBef>
                <a:spcPts val="0"/>
              </a:spcBef>
              <a:spcAft>
                <a:spcPts val="0"/>
              </a:spcAft>
              <a:buSzPts val="1900"/>
              <a:buNone/>
              <a:defRPr sz="1400"/>
            </a:lvl6pPr>
            <a:lvl7pPr lvl="6" rtl="0">
              <a:spcBef>
                <a:spcPts val="0"/>
              </a:spcBef>
              <a:spcAft>
                <a:spcPts val="0"/>
              </a:spcAft>
              <a:buSzPts val="1900"/>
              <a:buNone/>
              <a:defRPr sz="1400"/>
            </a:lvl7pPr>
            <a:lvl8pPr lvl="7" rtl="0">
              <a:spcBef>
                <a:spcPts val="0"/>
              </a:spcBef>
              <a:spcAft>
                <a:spcPts val="0"/>
              </a:spcAft>
              <a:buSzPts val="1900"/>
              <a:buNone/>
              <a:defRPr sz="1400"/>
            </a:lvl8pPr>
            <a:lvl9pPr lvl="8" rtl="0">
              <a:spcBef>
                <a:spcPts val="0"/>
              </a:spcBef>
              <a:spcAft>
                <a:spcPts val="0"/>
              </a:spcAft>
              <a:buSzPts val="1900"/>
              <a:buNone/>
              <a:defRPr sz="1400"/>
            </a:lvl9pPr>
          </a:lstStyle>
          <a:p>
            <a:endParaRPr/>
          </a:p>
        </p:txBody>
      </p:sp>
      <p:sp>
        <p:nvSpPr>
          <p:cNvPr id="178" name="Google Shape;178;p21"/>
          <p:cNvSpPr>
            <a:spLocks noGrp="1"/>
          </p:cNvSpPr>
          <p:nvPr>
            <p:ph type="pic" idx="2"/>
          </p:nvPr>
        </p:nvSpPr>
        <p:spPr>
          <a:xfrm>
            <a:off x="11" y="0"/>
            <a:ext cx="9144000" cy="3689814"/>
          </a:xfrm>
          <a:prstGeom prst="rect">
            <a:avLst/>
          </a:prstGeom>
          <a:solidFill>
            <a:srgbClr val="BECAD4"/>
          </a:solidFill>
          <a:ln>
            <a:noFill/>
          </a:ln>
        </p:spPr>
        <p:txBody>
          <a:bodyPr spcFirstLastPara="1" wrap="square" lIns="68578" tIns="68578" rIns="68578" bIns="68578" anchor="t" anchorCtr="0"/>
          <a:lstStyle>
            <a:lvl1pPr marR="0" lvl="0" algn="l" rtl="0">
              <a:lnSpc>
                <a:spcPct val="90000"/>
              </a:lnSpc>
              <a:spcBef>
                <a:spcPts val="900"/>
              </a:spcBef>
              <a:spcAft>
                <a:spcPts val="0"/>
              </a:spcAft>
              <a:buClr>
                <a:schemeClr val="accent1"/>
              </a:buClr>
              <a:buSzPts val="3200"/>
              <a:buFont typeface="Calibri"/>
              <a:buNone/>
              <a:defRPr sz="2400" b="0" i="0" u="none" strike="noStrike" cap="none">
                <a:solidFill>
                  <a:srgbClr val="3F3F3F"/>
                </a:solidFill>
                <a:latin typeface="Calibri"/>
                <a:ea typeface="Calibri"/>
                <a:cs typeface="Calibri"/>
                <a:sym typeface="Calibri"/>
              </a:defRPr>
            </a:lvl1pPr>
            <a:lvl2pPr marR="0" lvl="1" algn="l" rtl="0">
              <a:lnSpc>
                <a:spcPct val="90000"/>
              </a:lnSpc>
              <a:spcBef>
                <a:spcPts val="225"/>
              </a:spcBef>
              <a:spcAft>
                <a:spcPts val="0"/>
              </a:spcAft>
              <a:buClr>
                <a:schemeClr val="accent1"/>
              </a:buClr>
              <a:buSzPts val="2800"/>
              <a:buFont typeface="Calibri"/>
              <a:buNone/>
              <a:defRPr sz="2100" b="0" i="0" u="none" strike="noStrike" cap="none">
                <a:solidFill>
                  <a:srgbClr val="3F3F3F"/>
                </a:solidFill>
                <a:latin typeface="Calibri"/>
                <a:ea typeface="Calibri"/>
                <a:cs typeface="Calibri"/>
                <a:sym typeface="Calibri"/>
              </a:defRPr>
            </a:lvl2pPr>
            <a:lvl3pPr marR="0" lvl="2" algn="l" rtl="0">
              <a:lnSpc>
                <a:spcPct val="90000"/>
              </a:lnSpc>
              <a:spcBef>
                <a:spcPts val="300"/>
              </a:spcBef>
              <a:spcAft>
                <a:spcPts val="0"/>
              </a:spcAft>
              <a:buClr>
                <a:schemeClr val="accent1"/>
              </a:buClr>
              <a:buSzPts val="2400"/>
              <a:buFont typeface="Calibri"/>
              <a:buNone/>
              <a:defRPr sz="1800" b="0" i="0" u="none" strike="noStrike" cap="none">
                <a:solidFill>
                  <a:srgbClr val="3F3F3F"/>
                </a:solidFill>
                <a:latin typeface="Calibri"/>
                <a:ea typeface="Calibri"/>
                <a:cs typeface="Calibri"/>
                <a:sym typeface="Calibri"/>
              </a:defRPr>
            </a:lvl3pPr>
            <a:lvl4pPr marR="0" lvl="3" algn="l"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4pPr>
            <a:lvl5pPr marR="0" lvl="4" algn="l"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5pPr>
            <a:lvl6pPr marR="0" lvl="5" algn="l"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6pPr>
            <a:lvl7pPr marR="0" lvl="6" algn="l"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7pPr>
            <a:lvl8pPr marR="0" lvl="7" algn="l" rtl="0">
              <a:lnSpc>
                <a:spcPct val="90000"/>
              </a:lnSpc>
              <a:spcBef>
                <a:spcPts val="300"/>
              </a:spcBef>
              <a:spcAft>
                <a:spcPts val="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8pPr>
            <a:lvl9pPr marR="0" lvl="8" algn="l" rtl="0">
              <a:lnSpc>
                <a:spcPct val="90000"/>
              </a:lnSpc>
              <a:spcBef>
                <a:spcPts val="300"/>
              </a:spcBef>
              <a:spcAft>
                <a:spcPts val="300"/>
              </a:spcAft>
              <a:buClr>
                <a:schemeClr val="accent1"/>
              </a:buClr>
              <a:buSzPts val="20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179" name="Google Shape;179;p21"/>
          <p:cNvSpPr txBox="1">
            <a:spLocks noGrp="1"/>
          </p:cNvSpPr>
          <p:nvPr>
            <p:ph type="body" idx="1"/>
          </p:nvPr>
        </p:nvSpPr>
        <p:spPr>
          <a:xfrm>
            <a:off x="822961" y="4434370"/>
            <a:ext cx="7584975" cy="446138"/>
          </a:xfrm>
          <a:prstGeom prst="rect">
            <a:avLst/>
          </a:prstGeom>
          <a:noFill/>
          <a:ln>
            <a:noFill/>
          </a:ln>
        </p:spPr>
        <p:txBody>
          <a:bodyPr spcFirstLastPara="1" wrap="square" lIns="68578" tIns="68578" rIns="68578" bIns="68578" anchor="t" anchorCtr="0"/>
          <a:lstStyle>
            <a:lvl1pPr marL="342945" marR="0" lvl="0" indent="-171473" algn="l" rtl="0">
              <a:lnSpc>
                <a:spcPct val="90000"/>
              </a:lnSpc>
              <a:spcBef>
                <a:spcPts val="0"/>
              </a:spcBef>
              <a:spcAft>
                <a:spcPts val="0"/>
              </a:spcAft>
              <a:buClr>
                <a:schemeClr val="accent1"/>
              </a:buClr>
              <a:buSzPts val="1500"/>
              <a:buFont typeface="Calibri"/>
              <a:buNone/>
              <a:defRPr sz="1100" b="0" i="0" u="none" strike="noStrike" cap="none">
                <a:solidFill>
                  <a:srgbClr val="FFFFFF"/>
                </a:solidFill>
                <a:latin typeface="Calibri"/>
                <a:ea typeface="Calibri"/>
                <a:cs typeface="Calibri"/>
                <a:sym typeface="Calibri"/>
              </a:defRPr>
            </a:lvl1pPr>
            <a:lvl2pPr marL="685891" marR="0" lvl="1" indent="-171473" algn="l" rtl="0">
              <a:lnSpc>
                <a:spcPct val="90000"/>
              </a:lnSpc>
              <a:spcBef>
                <a:spcPts val="525"/>
              </a:spcBef>
              <a:spcAft>
                <a:spcPts val="0"/>
              </a:spcAft>
              <a:buClr>
                <a:schemeClr val="accent1"/>
              </a:buClr>
              <a:buSzPts val="1200"/>
              <a:buFont typeface="Calibri"/>
              <a:buNone/>
              <a:defRPr sz="900" b="0" i="0" u="none" strike="noStrike" cap="none">
                <a:solidFill>
                  <a:srgbClr val="3F3F3F"/>
                </a:solidFill>
                <a:latin typeface="Calibri"/>
                <a:ea typeface="Calibri"/>
                <a:cs typeface="Calibri"/>
                <a:sym typeface="Calibri"/>
              </a:defRPr>
            </a:lvl2pPr>
            <a:lvl3pPr marL="1028837" marR="0" lvl="2" indent="-171473" algn="l" rtl="0">
              <a:lnSpc>
                <a:spcPct val="90000"/>
              </a:lnSpc>
              <a:spcBef>
                <a:spcPts val="300"/>
              </a:spcBef>
              <a:spcAft>
                <a:spcPts val="0"/>
              </a:spcAft>
              <a:buClr>
                <a:schemeClr val="accent1"/>
              </a:buClr>
              <a:buSzPts val="1100"/>
              <a:buFont typeface="Calibri"/>
              <a:buNone/>
              <a:defRPr sz="800" b="0" i="0" u="none" strike="noStrike" cap="none">
                <a:solidFill>
                  <a:srgbClr val="3F3F3F"/>
                </a:solidFill>
                <a:latin typeface="Calibri"/>
                <a:ea typeface="Calibri"/>
                <a:cs typeface="Calibri"/>
                <a:sym typeface="Calibri"/>
              </a:defRPr>
            </a:lvl3pPr>
            <a:lvl4pPr marL="1371783" marR="0" lvl="3"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4pPr>
            <a:lvl5pPr marL="1714728" marR="0" lvl="4"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5pPr>
            <a:lvl6pPr marL="2057674" marR="0" lvl="5"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6pPr>
            <a:lvl7pPr marL="2400620" marR="0" lvl="6"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7pPr>
            <a:lvl8pPr marL="2743566" marR="0" lvl="7" indent="-171473" algn="l" rtl="0">
              <a:lnSpc>
                <a:spcPct val="90000"/>
              </a:lnSpc>
              <a:spcBef>
                <a:spcPts val="300"/>
              </a:spcBef>
              <a:spcAft>
                <a:spcPts val="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8pPr>
            <a:lvl9pPr marL="3086511" marR="0" lvl="8" indent="-171473" algn="l" rtl="0">
              <a:lnSpc>
                <a:spcPct val="90000"/>
              </a:lnSpc>
              <a:spcBef>
                <a:spcPts val="300"/>
              </a:spcBef>
              <a:spcAft>
                <a:spcPts val="300"/>
              </a:spcAft>
              <a:buClr>
                <a:schemeClr val="accent1"/>
              </a:buClr>
              <a:buSzPts val="900"/>
              <a:buFont typeface="Calibri"/>
              <a:buNone/>
              <a:defRPr sz="700" b="0" i="0" u="none" strike="noStrike" cap="none">
                <a:solidFill>
                  <a:srgbClr val="3F3F3F"/>
                </a:solidFill>
                <a:latin typeface="Calibri"/>
                <a:ea typeface="Calibri"/>
                <a:cs typeface="Calibri"/>
                <a:sym typeface="Calibri"/>
              </a:defRPr>
            </a:lvl9pPr>
          </a:lstStyle>
          <a:p>
            <a:endParaRPr/>
          </a:p>
        </p:txBody>
      </p:sp>
      <p:sp>
        <p:nvSpPr>
          <p:cNvPr id="180" name="Google Shape;180;p21"/>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81" name="Google Shape;181;p21"/>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82" name="Google Shape;182;p21"/>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4013578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822960" y="215151"/>
            <a:ext cx="75438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900"/>
              <a:buNone/>
              <a:defRPr sz="1400"/>
            </a:lvl2pPr>
            <a:lvl3pPr lvl="2" rtl="0">
              <a:spcBef>
                <a:spcPts val="0"/>
              </a:spcBef>
              <a:spcAft>
                <a:spcPts val="0"/>
              </a:spcAft>
              <a:buSzPts val="1900"/>
              <a:buNone/>
              <a:defRPr sz="1400"/>
            </a:lvl3pPr>
            <a:lvl4pPr lvl="3" rtl="0">
              <a:spcBef>
                <a:spcPts val="0"/>
              </a:spcBef>
              <a:spcAft>
                <a:spcPts val="0"/>
              </a:spcAft>
              <a:buSzPts val="1900"/>
              <a:buNone/>
              <a:defRPr sz="1400"/>
            </a:lvl4pPr>
            <a:lvl5pPr lvl="4" rtl="0">
              <a:spcBef>
                <a:spcPts val="0"/>
              </a:spcBef>
              <a:spcAft>
                <a:spcPts val="0"/>
              </a:spcAft>
              <a:buSzPts val="1900"/>
              <a:buNone/>
              <a:defRPr sz="1400"/>
            </a:lvl5pPr>
            <a:lvl6pPr lvl="5" rtl="0">
              <a:spcBef>
                <a:spcPts val="0"/>
              </a:spcBef>
              <a:spcAft>
                <a:spcPts val="0"/>
              </a:spcAft>
              <a:buSzPts val="1900"/>
              <a:buNone/>
              <a:defRPr sz="1400"/>
            </a:lvl6pPr>
            <a:lvl7pPr lvl="6" rtl="0">
              <a:spcBef>
                <a:spcPts val="0"/>
              </a:spcBef>
              <a:spcAft>
                <a:spcPts val="0"/>
              </a:spcAft>
              <a:buSzPts val="1900"/>
              <a:buNone/>
              <a:defRPr sz="1400"/>
            </a:lvl7pPr>
            <a:lvl8pPr lvl="7" rtl="0">
              <a:spcBef>
                <a:spcPts val="0"/>
              </a:spcBef>
              <a:spcAft>
                <a:spcPts val="0"/>
              </a:spcAft>
              <a:buSzPts val="1900"/>
              <a:buNone/>
              <a:defRPr sz="1400"/>
            </a:lvl8pPr>
            <a:lvl9pPr lvl="8" rtl="0">
              <a:spcBef>
                <a:spcPts val="0"/>
              </a:spcBef>
              <a:spcAft>
                <a:spcPts val="0"/>
              </a:spcAft>
              <a:buSzPts val="1900"/>
              <a:buNone/>
              <a:defRPr sz="1400"/>
            </a:lvl9pPr>
          </a:lstStyle>
          <a:p>
            <a:endParaRPr/>
          </a:p>
        </p:txBody>
      </p:sp>
      <p:sp>
        <p:nvSpPr>
          <p:cNvPr id="185" name="Google Shape;185;p22"/>
          <p:cNvSpPr txBox="1">
            <a:spLocks noGrp="1"/>
          </p:cNvSpPr>
          <p:nvPr>
            <p:ph type="body" idx="1"/>
          </p:nvPr>
        </p:nvSpPr>
        <p:spPr>
          <a:xfrm rot="5400000">
            <a:off x="3084725" y="-876183"/>
            <a:ext cx="3020269" cy="7543800"/>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61972" algn="l" rtl="0">
              <a:lnSpc>
                <a:spcPct val="90000"/>
              </a:lnSpc>
              <a:spcBef>
                <a:spcPts val="225"/>
              </a:spcBef>
              <a:spcAft>
                <a:spcPts val="0"/>
              </a:spcAft>
              <a:buClr>
                <a:schemeClr val="accent1"/>
              </a:buClr>
              <a:buSzPts val="1900"/>
              <a:buFont typeface="Calibri"/>
              <a:buChar char="◦"/>
              <a:defRPr sz="1400" b="0" i="0" u="none" strike="noStrike" cap="none">
                <a:solidFill>
                  <a:srgbClr val="3F3F3F"/>
                </a:solidFill>
                <a:latin typeface="Calibri"/>
                <a:ea typeface="Calibri"/>
                <a:cs typeface="Calibri"/>
                <a:sym typeface="Calibri"/>
              </a:defRPr>
            </a:lvl2pPr>
            <a:lvl3pPr marL="1028837" marR="0" lvl="2"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3pPr>
            <a:lvl4pPr marL="1371783" marR="0" lvl="3"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4pPr>
            <a:lvl5pPr marL="1714728" marR="0" lvl="4"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5pPr>
            <a:lvl6pPr marL="2057674" marR="0" lvl="5"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6pPr>
            <a:lvl7pPr marL="2400620" marR="0" lvl="6"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7pPr>
            <a:lvl8pPr marL="2743566" marR="0" lvl="7"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8pPr>
            <a:lvl9pPr marL="3086511" marR="0" lvl="8" indent="-242919" algn="l" rtl="0">
              <a:lnSpc>
                <a:spcPct val="90000"/>
              </a:lnSpc>
              <a:spcBef>
                <a:spcPts val="300"/>
              </a:spcBef>
              <a:spcAft>
                <a:spcPts val="30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86" name="Google Shape;186;p22"/>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87" name="Google Shape;187;p22"/>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88" name="Google Shape;188;p22"/>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pic>
        <p:nvPicPr>
          <p:cNvPr id="189" name="Google Shape;189;p22" descr="whole_tale_logo.png"/>
          <p:cNvPicPr preferRelativeResize="0"/>
          <p:nvPr/>
        </p:nvPicPr>
        <p:blipFill rotWithShape="1">
          <a:blip r:embed="rId2">
            <a:alphaModFix/>
          </a:blip>
          <a:srcRect/>
          <a:stretch/>
        </p:blipFill>
        <p:spPr>
          <a:xfrm>
            <a:off x="7917352" y="133795"/>
            <a:ext cx="1118804" cy="1119840"/>
          </a:xfrm>
          <a:prstGeom prst="rect">
            <a:avLst/>
          </a:prstGeom>
          <a:noFill/>
          <a:ln>
            <a:noFill/>
          </a:ln>
        </p:spPr>
      </p:pic>
    </p:spTree>
    <p:extLst>
      <p:ext uri="{BB962C8B-B14F-4D97-AF65-F5344CB8AC3E}">
        <p14:creationId xmlns:p14="http://schemas.microsoft.com/office/powerpoint/2010/main" val="28066798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190"/>
        <p:cNvGrpSpPr/>
        <p:nvPr/>
      </p:nvGrpSpPr>
      <p:grpSpPr>
        <a:xfrm>
          <a:off x="0" y="0"/>
          <a:ext cx="0" cy="0"/>
          <a:chOff x="0" y="0"/>
          <a:chExt cx="0" cy="0"/>
        </a:xfrm>
      </p:grpSpPr>
      <p:sp>
        <p:nvSpPr>
          <p:cNvPr id="191" name="Google Shape;191;p23"/>
          <p:cNvSpPr/>
          <p:nvPr/>
        </p:nvSpPr>
        <p:spPr>
          <a:xfrm>
            <a:off x="2381" y="4805045"/>
            <a:ext cx="9141525" cy="343218"/>
          </a:xfrm>
          <a:prstGeom prst="rect">
            <a:avLst/>
          </a:prstGeom>
          <a:solidFill>
            <a:schemeClr val="accent2"/>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92" name="Google Shape;192;p23"/>
          <p:cNvSpPr/>
          <p:nvPr/>
        </p:nvSpPr>
        <p:spPr>
          <a:xfrm>
            <a:off x="11" y="4755137"/>
            <a:ext cx="9141525" cy="47969"/>
          </a:xfrm>
          <a:prstGeom prst="rect">
            <a:avLst/>
          </a:prstGeom>
          <a:solidFill>
            <a:schemeClr val="accent1"/>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93" name="Google Shape;193;p23"/>
          <p:cNvSpPr txBox="1">
            <a:spLocks noGrp="1"/>
          </p:cNvSpPr>
          <p:nvPr>
            <p:ph type="title"/>
          </p:nvPr>
        </p:nvSpPr>
        <p:spPr>
          <a:xfrm rot="5400000">
            <a:off x="5367513" y="1485676"/>
            <a:ext cx="4324000" cy="1971675"/>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3600" b="0" i="0" u="none" strike="noStrike" cap="none">
                <a:solidFill>
                  <a:srgbClr val="3F3F3F"/>
                </a:solidFill>
                <a:latin typeface="Calibri"/>
                <a:ea typeface="Calibri"/>
                <a:cs typeface="Calibri"/>
                <a:sym typeface="Calibri"/>
              </a:defRPr>
            </a:lvl1pPr>
            <a:lvl2pPr lvl="1" rtl="0">
              <a:spcBef>
                <a:spcPts val="0"/>
              </a:spcBef>
              <a:spcAft>
                <a:spcPts val="0"/>
              </a:spcAft>
              <a:buSzPts val="1900"/>
              <a:buNone/>
              <a:defRPr sz="1400"/>
            </a:lvl2pPr>
            <a:lvl3pPr lvl="2" rtl="0">
              <a:spcBef>
                <a:spcPts val="0"/>
              </a:spcBef>
              <a:spcAft>
                <a:spcPts val="0"/>
              </a:spcAft>
              <a:buSzPts val="1900"/>
              <a:buNone/>
              <a:defRPr sz="1400"/>
            </a:lvl3pPr>
            <a:lvl4pPr lvl="3" rtl="0">
              <a:spcBef>
                <a:spcPts val="0"/>
              </a:spcBef>
              <a:spcAft>
                <a:spcPts val="0"/>
              </a:spcAft>
              <a:buSzPts val="1900"/>
              <a:buNone/>
              <a:defRPr sz="1400"/>
            </a:lvl4pPr>
            <a:lvl5pPr lvl="4" rtl="0">
              <a:spcBef>
                <a:spcPts val="0"/>
              </a:spcBef>
              <a:spcAft>
                <a:spcPts val="0"/>
              </a:spcAft>
              <a:buSzPts val="1900"/>
              <a:buNone/>
              <a:defRPr sz="1400"/>
            </a:lvl5pPr>
            <a:lvl6pPr lvl="5" rtl="0">
              <a:spcBef>
                <a:spcPts val="0"/>
              </a:spcBef>
              <a:spcAft>
                <a:spcPts val="0"/>
              </a:spcAft>
              <a:buSzPts val="1900"/>
              <a:buNone/>
              <a:defRPr sz="1400"/>
            </a:lvl6pPr>
            <a:lvl7pPr lvl="6" rtl="0">
              <a:spcBef>
                <a:spcPts val="0"/>
              </a:spcBef>
              <a:spcAft>
                <a:spcPts val="0"/>
              </a:spcAft>
              <a:buSzPts val="1900"/>
              <a:buNone/>
              <a:defRPr sz="1400"/>
            </a:lvl7pPr>
            <a:lvl8pPr lvl="7" rtl="0">
              <a:spcBef>
                <a:spcPts val="0"/>
              </a:spcBef>
              <a:spcAft>
                <a:spcPts val="0"/>
              </a:spcAft>
              <a:buSzPts val="1900"/>
              <a:buNone/>
              <a:defRPr sz="1400"/>
            </a:lvl8pPr>
            <a:lvl9pPr lvl="8" rtl="0">
              <a:spcBef>
                <a:spcPts val="0"/>
              </a:spcBef>
              <a:spcAft>
                <a:spcPts val="0"/>
              </a:spcAft>
              <a:buSzPts val="1900"/>
              <a:buNone/>
              <a:defRPr sz="1400"/>
            </a:lvl9pPr>
          </a:lstStyle>
          <a:p>
            <a:endParaRPr/>
          </a:p>
        </p:txBody>
      </p:sp>
      <p:sp>
        <p:nvSpPr>
          <p:cNvPr id="194" name="Google Shape;194;p23"/>
          <p:cNvSpPr txBox="1">
            <a:spLocks noGrp="1"/>
          </p:cNvSpPr>
          <p:nvPr>
            <p:ph type="body" idx="1"/>
          </p:nvPr>
        </p:nvSpPr>
        <p:spPr>
          <a:xfrm rot="5400000">
            <a:off x="1367013" y="-428849"/>
            <a:ext cx="4324000" cy="5800725"/>
          </a:xfrm>
          <a:prstGeom prst="rect">
            <a:avLst/>
          </a:prstGeom>
          <a:noFill/>
          <a:ln>
            <a:noFill/>
          </a:ln>
        </p:spPr>
        <p:txBody>
          <a:bodyPr spcFirstLastPara="1" wrap="square" lIns="68578" tIns="68578" rIns="68578" bIns="68578" anchor="t" anchorCtr="0"/>
          <a:lstStyle>
            <a:lvl1pPr marL="342945" marR="0" lvl="0" indent="-266735" algn="l" rtl="0">
              <a:lnSpc>
                <a:spcPct val="90000"/>
              </a:lnSpc>
              <a:spcBef>
                <a:spcPts val="900"/>
              </a:spcBef>
              <a:spcAft>
                <a:spcPts val="0"/>
              </a:spcAft>
              <a:buClr>
                <a:schemeClr val="accent1"/>
              </a:buClr>
              <a:buSzPts val="2000"/>
              <a:buFont typeface="Calibri"/>
              <a:buChar char=" "/>
              <a:defRPr sz="1500" b="0" i="0" u="none" strike="noStrike" cap="none">
                <a:solidFill>
                  <a:srgbClr val="3F3F3F"/>
                </a:solidFill>
                <a:latin typeface="Calibri"/>
                <a:ea typeface="Calibri"/>
                <a:cs typeface="Calibri"/>
                <a:sym typeface="Calibri"/>
              </a:defRPr>
            </a:lvl1pPr>
            <a:lvl2pPr marL="685891" marR="0" lvl="1" indent="-261972" algn="l" rtl="0">
              <a:lnSpc>
                <a:spcPct val="90000"/>
              </a:lnSpc>
              <a:spcBef>
                <a:spcPts val="225"/>
              </a:spcBef>
              <a:spcAft>
                <a:spcPts val="0"/>
              </a:spcAft>
              <a:buClr>
                <a:schemeClr val="accent1"/>
              </a:buClr>
              <a:buSzPts val="1900"/>
              <a:buFont typeface="Calibri"/>
              <a:buChar char="◦"/>
              <a:defRPr sz="1400" b="0" i="0" u="none" strike="noStrike" cap="none">
                <a:solidFill>
                  <a:srgbClr val="3F3F3F"/>
                </a:solidFill>
                <a:latin typeface="Calibri"/>
                <a:ea typeface="Calibri"/>
                <a:cs typeface="Calibri"/>
                <a:sym typeface="Calibri"/>
              </a:defRPr>
            </a:lvl2pPr>
            <a:lvl3pPr marL="1028837" marR="0" lvl="2"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3pPr>
            <a:lvl4pPr marL="1371783" marR="0" lvl="3"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4pPr>
            <a:lvl5pPr marL="1714728" marR="0" lvl="4"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5pPr>
            <a:lvl6pPr marL="2057674" marR="0" lvl="5"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6pPr>
            <a:lvl7pPr marL="2400620" marR="0" lvl="6"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7pPr>
            <a:lvl8pPr marL="2743566" marR="0" lvl="7" indent="-242919" algn="l" rtl="0">
              <a:lnSpc>
                <a:spcPct val="90000"/>
              </a:lnSpc>
              <a:spcBef>
                <a:spcPts val="300"/>
              </a:spcBef>
              <a:spcAft>
                <a:spcPts val="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8pPr>
            <a:lvl9pPr marL="3086511" marR="0" lvl="8" indent="-242919" algn="l" rtl="0">
              <a:lnSpc>
                <a:spcPct val="90000"/>
              </a:lnSpc>
              <a:spcBef>
                <a:spcPts val="300"/>
              </a:spcBef>
              <a:spcAft>
                <a:spcPts val="300"/>
              </a:spcAft>
              <a:buClr>
                <a:schemeClr val="accent1"/>
              </a:buClr>
              <a:buSzPts val="1500"/>
              <a:buFont typeface="Calibri"/>
              <a:buChar char="◦"/>
              <a:defRPr sz="1100" b="0" i="0" u="none" strike="noStrike" cap="none">
                <a:solidFill>
                  <a:srgbClr val="3F3F3F"/>
                </a:solidFill>
                <a:latin typeface="Calibri"/>
                <a:ea typeface="Calibri"/>
                <a:cs typeface="Calibri"/>
                <a:sym typeface="Calibri"/>
              </a:defRPr>
            </a:lvl9pPr>
          </a:lstStyle>
          <a:p>
            <a:endParaRPr/>
          </a:p>
        </p:txBody>
      </p:sp>
      <p:sp>
        <p:nvSpPr>
          <p:cNvPr id="195" name="Google Shape;195;p23"/>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96" name="Google Shape;196;p23"/>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97" name="Google Shape;197;p23"/>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5703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Right">
    <p:spTree>
      <p:nvGrpSpPr>
        <p:cNvPr id="1" name=""/>
        <p:cNvGrpSpPr/>
        <p:nvPr/>
      </p:nvGrpSpPr>
      <p:grpSpPr>
        <a:xfrm>
          <a:off x="0" y="0"/>
          <a:ext cx="0" cy="0"/>
          <a:chOff x="0" y="0"/>
          <a:chExt cx="0" cy="0"/>
        </a:xfrm>
      </p:grpSpPr>
      <p:sp>
        <p:nvSpPr>
          <p:cNvPr id="9" name="Content Placeholder 8"/>
          <p:cNvSpPr>
            <a:spLocks noGrp="1"/>
          </p:cNvSpPr>
          <p:nvPr>
            <p:ph sz="quarter" idx="11"/>
          </p:nvPr>
        </p:nvSpPr>
        <p:spPr>
          <a:xfrm>
            <a:off x="289139" y="693490"/>
            <a:ext cx="4114800" cy="3801112"/>
          </a:xfrm>
          <a:prstGeom prst="rect">
            <a:avLst/>
          </a:prstGeom>
        </p:spPr>
        <p:txBody>
          <a:bodyPr vert="horz" lIns="34295" tIns="17148" rIns="34295" bIns="17148"/>
          <a:lstStyle>
            <a:lvl1pPr algn="l">
              <a:defRPr sz="2000">
                <a:solidFill>
                  <a:srgbClr val="646B7A"/>
                </a:solidFill>
                <a:latin typeface="Raleway"/>
                <a:cs typeface="Raleway"/>
              </a:defRPr>
            </a:lvl1pPr>
            <a:lvl2pPr marL="662076" indent="-321511" algn="l">
              <a:buFont typeface="Arial"/>
              <a:buChar char="•"/>
              <a:defRPr sz="2000">
                <a:solidFill>
                  <a:srgbClr val="646B7A"/>
                </a:solidFill>
                <a:latin typeface="Raleway"/>
                <a:cs typeface="Raleway"/>
              </a:defRPr>
            </a:lvl2pPr>
            <a:lvl3pPr marL="1003235" indent="-321511" algn="l" defTabSz="228035">
              <a:buFont typeface="Arial"/>
              <a:buChar char="•"/>
              <a:defRPr sz="2000" i="1">
                <a:solidFill>
                  <a:srgbClr val="646B7A"/>
                </a:solidFill>
                <a:latin typeface="Raleway"/>
                <a:cs typeface="Raleway"/>
              </a:defRPr>
            </a:lvl3pPr>
            <a:lvl4pPr marL="1040149" indent="0" algn="l">
              <a:buFont typeface="Arial"/>
              <a:buNone/>
              <a:defRPr sz="2000" i="1">
                <a:solidFill>
                  <a:srgbClr val="DE6A10"/>
                </a:solidFill>
                <a:latin typeface="Raleway"/>
                <a:cs typeface="Raleway"/>
              </a:defRPr>
            </a:lvl4pPr>
            <a:lvl5pPr marL="1468832" indent="-428682" algn="l">
              <a:buFont typeface="Arial"/>
              <a:buChar char="•"/>
              <a:defRPr sz="2200">
                <a:latin typeface="Raleway"/>
                <a:cs typeface="Raleway"/>
              </a:defRPr>
            </a:lvl5pPr>
          </a:lstStyle>
          <a:p>
            <a:pPr lvl="0"/>
            <a:endParaRPr lang="en-US" dirty="0" smtClean="0"/>
          </a:p>
        </p:txBody>
      </p:sp>
      <p:sp>
        <p:nvSpPr>
          <p:cNvPr id="4" name="Text Placeholder 3"/>
          <p:cNvSpPr>
            <a:spLocks noGrp="1"/>
          </p:cNvSpPr>
          <p:nvPr>
            <p:ph type="body" sz="quarter" idx="10" hasCustomPrompt="1"/>
          </p:nvPr>
        </p:nvSpPr>
        <p:spPr>
          <a:xfrm>
            <a:off x="4756223" y="101231"/>
            <a:ext cx="4124333" cy="412130"/>
          </a:xfrm>
          <a:prstGeom prst="rect">
            <a:avLst/>
          </a:prstGeom>
        </p:spPr>
        <p:txBody>
          <a:bodyPr vert="horz" lIns="34295" tIns="17148" rIns="34295" bIns="17148"/>
          <a:lstStyle>
            <a:lvl1pPr>
              <a:defRPr sz="2200">
                <a:solidFill>
                  <a:srgbClr val="D4550F"/>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Title</a:t>
            </a:r>
          </a:p>
        </p:txBody>
      </p:sp>
      <p:sp>
        <p:nvSpPr>
          <p:cNvPr id="5" name="Shape 1988"/>
          <p:cNvSpPr>
            <a:spLocks noChangeShapeType="1"/>
          </p:cNvSpPr>
          <p:nvPr userDrawn="1"/>
        </p:nvSpPr>
        <p:spPr bwMode="auto">
          <a:xfrm>
            <a:off x="6555810" y="600956"/>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3" tIns="19053" rIns="19053" bIns="19053" anchor="ctr"/>
          <a:lstStyle/>
          <a:p>
            <a:endParaRPr lang="en-US"/>
          </a:p>
        </p:txBody>
      </p:sp>
      <p:sp>
        <p:nvSpPr>
          <p:cNvPr id="7" name="Content Placeholder 8"/>
          <p:cNvSpPr>
            <a:spLocks noGrp="1"/>
          </p:cNvSpPr>
          <p:nvPr>
            <p:ph sz="quarter" idx="12"/>
          </p:nvPr>
        </p:nvSpPr>
        <p:spPr>
          <a:xfrm>
            <a:off x="4768405" y="1330060"/>
            <a:ext cx="4114800" cy="3170666"/>
          </a:xfrm>
          <a:prstGeom prst="rect">
            <a:avLst/>
          </a:prstGeom>
        </p:spPr>
        <p:txBody>
          <a:bodyPr vert="horz" lIns="34295" tIns="17148" rIns="34295" bIns="17148"/>
          <a:lstStyle>
            <a:lvl1pPr algn="l">
              <a:defRPr sz="2000">
                <a:solidFill>
                  <a:srgbClr val="646B7A"/>
                </a:solidFill>
                <a:latin typeface="Raleway"/>
                <a:cs typeface="Raleway"/>
              </a:defRPr>
            </a:lvl1pPr>
            <a:lvl2pPr marL="662076" indent="-321511" algn="l">
              <a:buFont typeface="Arial"/>
              <a:buChar char="•"/>
              <a:defRPr sz="2000">
                <a:solidFill>
                  <a:srgbClr val="646B7A"/>
                </a:solidFill>
                <a:latin typeface="Raleway"/>
                <a:cs typeface="Raleway"/>
              </a:defRPr>
            </a:lvl2pPr>
            <a:lvl3pPr marL="1003235" indent="-321511" algn="l" defTabSz="228035">
              <a:buFont typeface="Arial"/>
              <a:buChar char="•"/>
              <a:defRPr sz="2000" i="1">
                <a:solidFill>
                  <a:srgbClr val="646B7A"/>
                </a:solidFill>
                <a:latin typeface="Raleway"/>
                <a:cs typeface="Raleway"/>
              </a:defRPr>
            </a:lvl3pPr>
            <a:lvl4pPr marL="1040149" indent="0" algn="l">
              <a:buFont typeface="Arial"/>
              <a:buNone/>
              <a:defRPr sz="2000" i="1">
                <a:solidFill>
                  <a:srgbClr val="D4550F"/>
                </a:solidFill>
                <a:latin typeface="Raleway"/>
                <a:cs typeface="Raleway"/>
              </a:defRPr>
            </a:lvl4pPr>
            <a:lvl5pPr marL="1468832" indent="-428682"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ext Placeholder 3"/>
          <p:cNvSpPr>
            <a:spLocks noGrp="1"/>
          </p:cNvSpPr>
          <p:nvPr>
            <p:ph type="body" sz="quarter" idx="13" hasCustomPrompt="1"/>
          </p:nvPr>
        </p:nvSpPr>
        <p:spPr>
          <a:xfrm>
            <a:off x="4755510" y="694938"/>
            <a:ext cx="4124333" cy="286751"/>
          </a:xfrm>
          <a:prstGeom prst="rect">
            <a:avLst/>
          </a:prstGeom>
        </p:spPr>
        <p:txBody>
          <a:bodyPr vert="horz" lIns="34295" tIns="17148" rIns="34295" bIns="17148"/>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Subtitle if needed</a:t>
            </a:r>
          </a:p>
        </p:txBody>
      </p:sp>
      <p:sp>
        <p:nvSpPr>
          <p:cNvPr id="11" name="Shape 21"/>
          <p:cNvSpPr>
            <a:spLocks noGrp="1"/>
          </p:cNvSpPr>
          <p:nvPr>
            <p:ph type="sldNum" sz="quarter" idx="4"/>
          </p:nvPr>
        </p:nvSpPr>
        <p:spPr>
          <a:xfrm>
            <a:off x="8802190" y="4899619"/>
            <a:ext cx="255722" cy="225575"/>
          </a:xfrm>
          <a:prstGeom prst="rect">
            <a:avLst/>
          </a:prstGeom>
        </p:spPr>
        <p:txBody>
          <a:bodyPr lIns="0" tIns="17148" rIns="0" bIns="17148"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7153019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Lef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0912" y="101231"/>
            <a:ext cx="4124333" cy="412130"/>
          </a:xfrm>
          <a:prstGeom prst="rect">
            <a:avLst/>
          </a:prstGeom>
        </p:spPr>
        <p:txBody>
          <a:bodyPr vert="horz" lIns="34295" tIns="17148" rIns="34295" bIns="17148"/>
          <a:lstStyle>
            <a:lvl1pPr>
              <a:defRPr sz="2200">
                <a:solidFill>
                  <a:srgbClr val="D4550F"/>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Title</a:t>
            </a:r>
          </a:p>
        </p:txBody>
      </p:sp>
      <p:sp>
        <p:nvSpPr>
          <p:cNvPr id="5" name="Shape 1988"/>
          <p:cNvSpPr>
            <a:spLocks noChangeShapeType="1"/>
          </p:cNvSpPr>
          <p:nvPr userDrawn="1"/>
        </p:nvSpPr>
        <p:spPr bwMode="auto">
          <a:xfrm>
            <a:off x="2070499" y="600956"/>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3" tIns="19053" rIns="19053" bIns="19053" anchor="ctr"/>
          <a:lstStyle/>
          <a:p>
            <a:endParaRPr lang="en-US"/>
          </a:p>
        </p:txBody>
      </p:sp>
      <p:sp>
        <p:nvSpPr>
          <p:cNvPr id="7" name="Content Placeholder 8"/>
          <p:cNvSpPr>
            <a:spLocks noGrp="1"/>
          </p:cNvSpPr>
          <p:nvPr>
            <p:ph sz="quarter" idx="12"/>
          </p:nvPr>
        </p:nvSpPr>
        <p:spPr>
          <a:xfrm>
            <a:off x="283094" y="1330060"/>
            <a:ext cx="4114800" cy="3170666"/>
          </a:xfrm>
          <a:prstGeom prst="rect">
            <a:avLst/>
          </a:prstGeom>
        </p:spPr>
        <p:txBody>
          <a:bodyPr vert="horz" lIns="34295" tIns="17148" rIns="34295" bIns="17148"/>
          <a:lstStyle>
            <a:lvl1pPr algn="l">
              <a:defRPr sz="2000">
                <a:solidFill>
                  <a:srgbClr val="646B7A"/>
                </a:solidFill>
                <a:latin typeface="Raleway"/>
                <a:cs typeface="Raleway"/>
              </a:defRPr>
            </a:lvl1pPr>
            <a:lvl2pPr marL="662076" indent="-321511" algn="l">
              <a:buFont typeface="Arial"/>
              <a:buChar char="•"/>
              <a:defRPr sz="2000">
                <a:solidFill>
                  <a:srgbClr val="646B7A"/>
                </a:solidFill>
                <a:latin typeface="Raleway"/>
                <a:cs typeface="Raleway"/>
              </a:defRPr>
            </a:lvl2pPr>
            <a:lvl3pPr marL="1003235" indent="-321511" algn="l" defTabSz="228035">
              <a:buFont typeface="Arial"/>
              <a:buChar char="•"/>
              <a:defRPr sz="2000" i="1" baseline="0">
                <a:solidFill>
                  <a:srgbClr val="646B7A"/>
                </a:solidFill>
                <a:latin typeface="Raleway"/>
                <a:cs typeface="Raleway"/>
              </a:defRPr>
            </a:lvl3pPr>
            <a:lvl4pPr marL="1040149" indent="0" algn="l">
              <a:buFont typeface="Arial"/>
              <a:buNone/>
              <a:defRPr sz="2000" i="1">
                <a:solidFill>
                  <a:srgbClr val="D4550F"/>
                </a:solidFill>
                <a:latin typeface="Raleway"/>
                <a:cs typeface="Raleway"/>
              </a:defRPr>
            </a:lvl4pPr>
            <a:lvl5pPr marL="1468832" indent="-428682"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ext Placeholder 3"/>
          <p:cNvSpPr>
            <a:spLocks noGrp="1"/>
          </p:cNvSpPr>
          <p:nvPr>
            <p:ph type="body" sz="quarter" idx="13" hasCustomPrompt="1"/>
          </p:nvPr>
        </p:nvSpPr>
        <p:spPr>
          <a:xfrm>
            <a:off x="270199" y="694938"/>
            <a:ext cx="4124333" cy="286751"/>
          </a:xfrm>
          <a:prstGeom prst="rect">
            <a:avLst/>
          </a:prstGeom>
        </p:spPr>
        <p:txBody>
          <a:bodyPr vert="horz" lIns="34295" tIns="17148" rIns="34295" bIns="17148"/>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Subtitle if needed</a:t>
            </a:r>
          </a:p>
        </p:txBody>
      </p:sp>
      <p:sp>
        <p:nvSpPr>
          <p:cNvPr id="9" name="Content Placeholder 8"/>
          <p:cNvSpPr>
            <a:spLocks noGrp="1"/>
          </p:cNvSpPr>
          <p:nvPr>
            <p:ph sz="quarter" idx="11"/>
          </p:nvPr>
        </p:nvSpPr>
        <p:spPr>
          <a:xfrm>
            <a:off x="4765440" y="693490"/>
            <a:ext cx="4114800" cy="3801112"/>
          </a:xfrm>
          <a:prstGeom prst="rect">
            <a:avLst/>
          </a:prstGeom>
        </p:spPr>
        <p:txBody>
          <a:bodyPr vert="horz" lIns="34295" tIns="17148" rIns="34295" bIns="17148"/>
          <a:lstStyle>
            <a:lvl1pPr algn="l">
              <a:defRPr sz="2000">
                <a:solidFill>
                  <a:srgbClr val="646B7A"/>
                </a:solidFill>
                <a:latin typeface="Raleway"/>
                <a:cs typeface="Raleway"/>
              </a:defRPr>
            </a:lvl1pPr>
            <a:lvl2pPr marL="662076" indent="-321511" algn="l">
              <a:buFont typeface="Arial"/>
              <a:buChar char="•"/>
              <a:defRPr sz="2000">
                <a:solidFill>
                  <a:srgbClr val="646B7A"/>
                </a:solidFill>
                <a:latin typeface="Raleway"/>
                <a:cs typeface="Raleway"/>
              </a:defRPr>
            </a:lvl2pPr>
            <a:lvl3pPr marL="1003235" indent="-321511" algn="l" defTabSz="228035">
              <a:buFont typeface="Arial"/>
              <a:buChar char="•"/>
              <a:defRPr sz="2000" i="1">
                <a:solidFill>
                  <a:srgbClr val="646B7A"/>
                </a:solidFill>
                <a:latin typeface="Raleway"/>
                <a:cs typeface="Raleway"/>
              </a:defRPr>
            </a:lvl3pPr>
            <a:lvl4pPr marL="1040149" indent="0" algn="l">
              <a:buFont typeface="Arial"/>
              <a:buNone/>
              <a:defRPr sz="2000" i="1">
                <a:solidFill>
                  <a:srgbClr val="DE6A10"/>
                </a:solidFill>
                <a:latin typeface="Raleway"/>
                <a:cs typeface="Raleway"/>
              </a:defRPr>
            </a:lvl4pPr>
            <a:lvl5pPr marL="1468832" indent="-428682" algn="l">
              <a:buFont typeface="Arial"/>
              <a:buChar char="•"/>
              <a:defRPr sz="2200">
                <a:latin typeface="Raleway"/>
                <a:cs typeface="Raleway"/>
              </a:defRPr>
            </a:lvl5pPr>
          </a:lstStyle>
          <a:p>
            <a:pPr lvl="0"/>
            <a:endParaRPr lang="en-US" dirty="0" smtClean="0"/>
          </a:p>
        </p:txBody>
      </p:sp>
      <p:sp>
        <p:nvSpPr>
          <p:cNvPr id="11" name="Shape 21"/>
          <p:cNvSpPr>
            <a:spLocks noGrp="1"/>
          </p:cNvSpPr>
          <p:nvPr>
            <p:ph type="sldNum" sz="quarter" idx="4"/>
          </p:nvPr>
        </p:nvSpPr>
        <p:spPr>
          <a:xfrm>
            <a:off x="8802190" y="4899619"/>
            <a:ext cx="255722" cy="225575"/>
          </a:xfrm>
          <a:prstGeom prst="rect">
            <a:avLst/>
          </a:prstGeom>
        </p:spPr>
        <p:txBody>
          <a:bodyPr lIns="0" tIns="17148" rIns="0" bIns="17148"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19627314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with slide number">
    <p:spTree>
      <p:nvGrpSpPr>
        <p:cNvPr id="1" name=""/>
        <p:cNvGrpSpPr/>
        <p:nvPr/>
      </p:nvGrpSpPr>
      <p:grpSpPr>
        <a:xfrm>
          <a:off x="0" y="0"/>
          <a:ext cx="0" cy="0"/>
          <a:chOff x="0" y="0"/>
          <a:chExt cx="0" cy="0"/>
        </a:xfrm>
      </p:grpSpPr>
      <p:sp>
        <p:nvSpPr>
          <p:cNvPr id="4" name="Shape 21"/>
          <p:cNvSpPr>
            <a:spLocks noGrp="1"/>
          </p:cNvSpPr>
          <p:nvPr>
            <p:ph type="sldNum" sz="quarter" idx="4"/>
          </p:nvPr>
        </p:nvSpPr>
        <p:spPr>
          <a:xfrm>
            <a:off x="8802190" y="4899619"/>
            <a:ext cx="255722" cy="225575"/>
          </a:xfrm>
          <a:prstGeom prst="rect">
            <a:avLst/>
          </a:prstGeom>
        </p:spPr>
        <p:txBody>
          <a:bodyPr lIns="0" tIns="17148" rIns="0" bIns="17148"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13262291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grpSp>
        <p:nvGrpSpPr>
          <p:cNvPr id="6" name="Group 442"/>
          <p:cNvGrpSpPr>
            <a:grpSpLocks/>
          </p:cNvGrpSpPr>
          <p:nvPr userDrawn="1"/>
        </p:nvGrpSpPr>
        <p:grpSpPr bwMode="auto">
          <a:xfrm>
            <a:off x="928093" y="1527795"/>
            <a:ext cx="1590080" cy="2790430"/>
            <a:chOff x="0" y="0"/>
            <a:chExt cx="4239998" cy="7434337"/>
          </a:xfrm>
        </p:grpSpPr>
        <p:sp>
          <p:nvSpPr>
            <p:cNvPr id="7" name="Shape 436"/>
            <p:cNvSpPr>
              <a:spLocks noChangeArrowheads="1"/>
            </p:cNvSpPr>
            <p:nvPr/>
          </p:nvSpPr>
          <p:spPr bwMode="auto">
            <a:xfrm>
              <a:off x="12700" y="62003"/>
              <a:ext cx="4214598" cy="7372334"/>
            </a:xfrm>
            <a:prstGeom prst="rect">
              <a:avLst/>
            </a:prstGeom>
            <a:noFill/>
            <a:ln w="25400">
              <a:solidFill>
                <a:srgbClr val="3F9897"/>
              </a:solidFill>
              <a:miter lim="400000"/>
              <a:headEnd/>
              <a:tailEnd/>
            </a:ln>
            <a:extLst>
              <a:ext uri="{909E8E84-426E-40dd-AFC4-6F175D3DCCD1}">
                <a14:hiddenFill xmlns:a14="http://schemas.microsoft.com/office/drawing/2010/main">
                  <a:solidFill>
                    <a:srgbClr val="FFFFFF"/>
                  </a:solidFill>
                </a14:hiddenFill>
              </a:ext>
            </a:extLst>
          </p:spPr>
          <p:txBody>
            <a:bodyPr lIns="50800" tIns="50800" rIns="50800" bIns="50800" anchor="ctr"/>
            <a:lstStyle/>
            <a:p>
              <a:pPr algn="ctr" eaLnBrk="1"/>
              <a:endParaRPr lang="en-US" sz="1200">
                <a:solidFill>
                  <a:srgbClr val="FFFFFF"/>
                </a:solidFill>
                <a:latin typeface="Raleway" charset="0"/>
                <a:cs typeface="Raleway" charset="0"/>
              </a:endParaRPr>
            </a:p>
          </p:txBody>
        </p:sp>
        <p:sp>
          <p:nvSpPr>
            <p:cNvPr id="8" name="Shape 437"/>
            <p:cNvSpPr>
              <a:spLocks noChangeArrowheads="1"/>
            </p:cNvSpPr>
            <p:nvPr/>
          </p:nvSpPr>
          <p:spPr bwMode="auto">
            <a:xfrm>
              <a:off x="0" y="0"/>
              <a:ext cx="4239998" cy="1627822"/>
            </a:xfrm>
            <a:prstGeom prst="rect">
              <a:avLst/>
            </a:prstGeom>
            <a:gradFill rotWithShape="1">
              <a:gsLst>
                <a:gs pos="0">
                  <a:srgbClr val="3F9897"/>
                </a:gs>
                <a:gs pos="100000">
                  <a:srgbClr val="336799"/>
                </a:gs>
              </a:gsLst>
              <a:path path="shape">
                <a:fillToRect l="46855" t="103432" r="53143" b="-3432"/>
              </a:path>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Raleway" charset="0"/>
                <a:cs typeface="Raleway" charset="0"/>
              </a:endParaRPr>
            </a:p>
          </p:txBody>
        </p:sp>
        <p:sp>
          <p:nvSpPr>
            <p:cNvPr id="11" name="Shape 439"/>
            <p:cNvSpPr>
              <a:spLocks noChangeArrowheads="1"/>
            </p:cNvSpPr>
            <p:nvPr/>
          </p:nvSpPr>
          <p:spPr bwMode="auto">
            <a:xfrm>
              <a:off x="590831" y="4452724"/>
              <a:ext cx="3058338" cy="60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spAutoFit/>
            </a:bodyPr>
            <a:lstStyle/>
            <a:p>
              <a:pPr algn="ctr" eaLnBrk="1"/>
              <a:endParaRPr lang="en-US" sz="800">
                <a:solidFill>
                  <a:srgbClr val="646B7A"/>
                </a:solidFill>
                <a:latin typeface="Raleway" charset="0"/>
                <a:cs typeface="Raleway" charset="0"/>
                <a:sym typeface="Work Sans Light" charset="0"/>
              </a:endParaRPr>
            </a:p>
          </p:txBody>
        </p:sp>
        <p:sp>
          <p:nvSpPr>
            <p:cNvPr id="12" name="Shape 441"/>
            <p:cNvSpPr>
              <a:spLocks noChangeShapeType="1"/>
            </p:cNvSpPr>
            <p:nvPr/>
          </p:nvSpPr>
          <p:spPr bwMode="auto">
            <a:xfrm flipV="1">
              <a:off x="1314107" y="4069453"/>
              <a:ext cx="1611783" cy="1"/>
            </a:xfrm>
            <a:prstGeom prst="line">
              <a:avLst/>
            </a:prstGeom>
            <a:noFill/>
            <a:ln w="12700">
              <a:solidFill>
                <a:srgbClr val="3F9897"/>
              </a:solidFill>
              <a:miter lim="400000"/>
              <a:headEnd/>
              <a:tailEnd/>
            </a:ln>
            <a:extLst>
              <a:ext uri="{909E8E84-426E-40dd-AFC4-6F175D3DCCD1}">
                <a14:hiddenFill xmlns:a14="http://schemas.microsoft.com/office/drawing/2010/main">
                  <a:noFill/>
                </a14:hiddenFill>
              </a:ext>
            </a:extLst>
          </p:spPr>
          <p:txBody>
            <a:bodyPr lIns="50800" tIns="50800" rIns="50800" bIns="50800" anchor="ctr"/>
            <a:lstStyle/>
            <a:p>
              <a:endParaRPr lang="en-US"/>
            </a:p>
          </p:txBody>
        </p:sp>
      </p:grpSp>
      <p:grpSp>
        <p:nvGrpSpPr>
          <p:cNvPr id="13" name="Group 449"/>
          <p:cNvGrpSpPr>
            <a:grpSpLocks/>
          </p:cNvGrpSpPr>
          <p:nvPr userDrawn="1"/>
        </p:nvGrpSpPr>
        <p:grpSpPr bwMode="auto">
          <a:xfrm>
            <a:off x="2827140" y="1527795"/>
            <a:ext cx="1590080" cy="2790430"/>
            <a:chOff x="0" y="0"/>
            <a:chExt cx="4239998" cy="7434337"/>
          </a:xfrm>
        </p:grpSpPr>
        <p:sp>
          <p:nvSpPr>
            <p:cNvPr id="14" name="Shape 443"/>
            <p:cNvSpPr>
              <a:spLocks noChangeArrowheads="1"/>
            </p:cNvSpPr>
            <p:nvPr/>
          </p:nvSpPr>
          <p:spPr bwMode="auto">
            <a:xfrm>
              <a:off x="12700" y="62003"/>
              <a:ext cx="4214598" cy="7372334"/>
            </a:xfrm>
            <a:prstGeom prst="rect">
              <a:avLst/>
            </a:prstGeom>
            <a:noFill/>
            <a:ln w="25400">
              <a:solidFill>
                <a:srgbClr val="3F9897"/>
              </a:solidFill>
              <a:miter lim="400000"/>
              <a:headEnd/>
              <a:tailEnd/>
            </a:ln>
            <a:extLst>
              <a:ext uri="{909E8E84-426E-40dd-AFC4-6F175D3DCCD1}">
                <a14:hiddenFill xmlns:a14="http://schemas.microsoft.com/office/drawing/2010/main">
                  <a:solidFill>
                    <a:srgbClr val="FFFFFF"/>
                  </a:solidFill>
                </a14:hiddenFill>
              </a:ext>
            </a:extLst>
          </p:spPr>
          <p:txBody>
            <a:bodyPr lIns="50800" tIns="50800" rIns="50800" bIns="50800" anchor="ctr"/>
            <a:lstStyle/>
            <a:p>
              <a:pPr algn="ctr" eaLnBrk="1"/>
              <a:endParaRPr lang="en-US" sz="1200">
                <a:solidFill>
                  <a:srgbClr val="FFFFFF"/>
                </a:solidFill>
                <a:latin typeface="Raleway" charset="0"/>
                <a:cs typeface="Raleway" charset="0"/>
              </a:endParaRPr>
            </a:p>
          </p:txBody>
        </p:sp>
        <p:sp>
          <p:nvSpPr>
            <p:cNvPr id="15" name="Shape 444"/>
            <p:cNvSpPr>
              <a:spLocks noChangeArrowheads="1"/>
            </p:cNvSpPr>
            <p:nvPr/>
          </p:nvSpPr>
          <p:spPr bwMode="auto">
            <a:xfrm>
              <a:off x="0" y="0"/>
              <a:ext cx="4239998" cy="1627822"/>
            </a:xfrm>
            <a:prstGeom prst="rect">
              <a:avLst/>
            </a:prstGeom>
            <a:gradFill rotWithShape="1">
              <a:gsLst>
                <a:gs pos="0">
                  <a:srgbClr val="3F9897"/>
                </a:gs>
                <a:gs pos="100000">
                  <a:srgbClr val="336799"/>
                </a:gs>
              </a:gsLst>
              <a:path path="shape">
                <a:fillToRect l="46855" t="103432" r="53143" b="-3432"/>
              </a:path>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Raleway" charset="0"/>
                <a:cs typeface="Raleway" charset="0"/>
              </a:endParaRPr>
            </a:p>
          </p:txBody>
        </p:sp>
        <p:sp>
          <p:nvSpPr>
            <p:cNvPr id="19" name="Shape 448"/>
            <p:cNvSpPr>
              <a:spLocks noChangeShapeType="1"/>
            </p:cNvSpPr>
            <p:nvPr/>
          </p:nvSpPr>
          <p:spPr bwMode="auto">
            <a:xfrm flipV="1">
              <a:off x="1314107" y="4069453"/>
              <a:ext cx="1611783" cy="1"/>
            </a:xfrm>
            <a:prstGeom prst="line">
              <a:avLst/>
            </a:prstGeom>
            <a:noFill/>
            <a:ln w="12700">
              <a:solidFill>
                <a:srgbClr val="3F9897"/>
              </a:solidFill>
              <a:miter lim="400000"/>
              <a:headEnd/>
              <a:tailEnd/>
            </a:ln>
            <a:extLst>
              <a:ext uri="{909E8E84-426E-40dd-AFC4-6F175D3DCCD1}">
                <a14:hiddenFill xmlns:a14="http://schemas.microsoft.com/office/drawing/2010/main">
                  <a:noFill/>
                </a14:hiddenFill>
              </a:ext>
            </a:extLst>
          </p:spPr>
          <p:txBody>
            <a:bodyPr lIns="50800" tIns="50800" rIns="50800" bIns="50800" anchor="ctr"/>
            <a:lstStyle/>
            <a:p>
              <a:endParaRPr lang="en-US"/>
            </a:p>
          </p:txBody>
        </p:sp>
      </p:grpSp>
      <p:grpSp>
        <p:nvGrpSpPr>
          <p:cNvPr id="20" name="Group 456"/>
          <p:cNvGrpSpPr>
            <a:grpSpLocks/>
          </p:cNvGrpSpPr>
          <p:nvPr userDrawn="1"/>
        </p:nvGrpSpPr>
        <p:grpSpPr bwMode="auto">
          <a:xfrm>
            <a:off x="4726782" y="1527795"/>
            <a:ext cx="1590080" cy="2790430"/>
            <a:chOff x="0" y="0"/>
            <a:chExt cx="4239998" cy="7434337"/>
          </a:xfrm>
        </p:grpSpPr>
        <p:sp>
          <p:nvSpPr>
            <p:cNvPr id="21" name="Shape 450"/>
            <p:cNvSpPr>
              <a:spLocks noChangeArrowheads="1"/>
            </p:cNvSpPr>
            <p:nvPr/>
          </p:nvSpPr>
          <p:spPr bwMode="auto">
            <a:xfrm>
              <a:off x="12700" y="62003"/>
              <a:ext cx="4214598" cy="7372334"/>
            </a:xfrm>
            <a:prstGeom prst="rect">
              <a:avLst/>
            </a:prstGeom>
            <a:noFill/>
            <a:ln w="25400">
              <a:solidFill>
                <a:srgbClr val="3F9897"/>
              </a:solidFill>
              <a:miter lim="400000"/>
              <a:headEnd/>
              <a:tailEnd/>
            </a:ln>
            <a:extLst>
              <a:ext uri="{909E8E84-426E-40dd-AFC4-6F175D3DCCD1}">
                <a14:hiddenFill xmlns:a14="http://schemas.microsoft.com/office/drawing/2010/main">
                  <a:solidFill>
                    <a:srgbClr val="FFFFFF"/>
                  </a:solidFill>
                </a14:hiddenFill>
              </a:ext>
            </a:extLst>
          </p:spPr>
          <p:txBody>
            <a:bodyPr lIns="50800" tIns="50800" rIns="50800" bIns="50800" anchor="ctr"/>
            <a:lstStyle/>
            <a:p>
              <a:pPr algn="ctr" eaLnBrk="1"/>
              <a:endParaRPr lang="en-US" sz="1200">
                <a:solidFill>
                  <a:srgbClr val="FFFFFF"/>
                </a:solidFill>
                <a:latin typeface="Raleway" charset="0"/>
                <a:cs typeface="Raleway" charset="0"/>
              </a:endParaRPr>
            </a:p>
          </p:txBody>
        </p:sp>
        <p:sp>
          <p:nvSpPr>
            <p:cNvPr id="22" name="Shape 451"/>
            <p:cNvSpPr>
              <a:spLocks noChangeArrowheads="1"/>
            </p:cNvSpPr>
            <p:nvPr/>
          </p:nvSpPr>
          <p:spPr bwMode="auto">
            <a:xfrm>
              <a:off x="0" y="0"/>
              <a:ext cx="4239998" cy="1627822"/>
            </a:xfrm>
            <a:prstGeom prst="rect">
              <a:avLst/>
            </a:prstGeom>
            <a:gradFill rotWithShape="1">
              <a:gsLst>
                <a:gs pos="0">
                  <a:srgbClr val="3F9897"/>
                </a:gs>
                <a:gs pos="100000">
                  <a:srgbClr val="336799"/>
                </a:gs>
              </a:gsLst>
              <a:path path="shape">
                <a:fillToRect l="46855" t="103432" r="53143" b="-3432"/>
              </a:path>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Raleway" charset="0"/>
                <a:cs typeface="Raleway" charset="0"/>
              </a:endParaRPr>
            </a:p>
          </p:txBody>
        </p:sp>
        <p:sp>
          <p:nvSpPr>
            <p:cNvPr id="23" name="Shape 452"/>
            <p:cNvSpPr/>
            <p:nvPr/>
          </p:nvSpPr>
          <p:spPr>
            <a:xfrm>
              <a:off x="1983217" y="2024703"/>
              <a:ext cx="273565" cy="1585308"/>
            </a:xfrm>
            <a:prstGeom prst="rect">
              <a:avLst/>
            </a:prstGeom>
            <a:noFill/>
            <a:ln w="12700" cap="flat">
              <a:noFill/>
              <a:miter lim="400000"/>
            </a:ln>
            <a:effectLst/>
            <a:extLst/>
          </p:spPr>
          <p:txBody>
            <a:bodyPr wrap="none" lIns="50800" tIns="50800" rIns="50800" bIns="50800" anchor="b">
              <a:spAutoFit/>
            </a:bodyPr>
            <a:lstStyle>
              <a:lvl1pPr>
                <a:defRPr sz="3200" spc="-96">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endParaRPr kern="0" dirty="0">
                <a:latin typeface="Raleway"/>
                <a:cs typeface="Raleway"/>
              </a:endParaRPr>
            </a:p>
          </p:txBody>
        </p:sp>
        <p:sp>
          <p:nvSpPr>
            <p:cNvPr id="26" name="Shape 455"/>
            <p:cNvSpPr>
              <a:spLocks noChangeShapeType="1"/>
            </p:cNvSpPr>
            <p:nvPr/>
          </p:nvSpPr>
          <p:spPr bwMode="auto">
            <a:xfrm flipV="1">
              <a:off x="1314106" y="4069453"/>
              <a:ext cx="1611783" cy="1"/>
            </a:xfrm>
            <a:prstGeom prst="line">
              <a:avLst/>
            </a:prstGeom>
            <a:noFill/>
            <a:ln w="12700">
              <a:solidFill>
                <a:srgbClr val="3F9897"/>
              </a:solidFill>
              <a:miter lim="400000"/>
              <a:headEnd/>
              <a:tailEnd/>
            </a:ln>
            <a:extLst>
              <a:ext uri="{909E8E84-426E-40dd-AFC4-6F175D3DCCD1}">
                <a14:hiddenFill xmlns:a14="http://schemas.microsoft.com/office/drawing/2010/main">
                  <a:noFill/>
                </a14:hiddenFill>
              </a:ext>
            </a:extLst>
          </p:spPr>
          <p:txBody>
            <a:bodyPr lIns="50800" tIns="50800" rIns="50800" bIns="50800" anchor="ctr"/>
            <a:lstStyle/>
            <a:p>
              <a:endParaRPr lang="en-US"/>
            </a:p>
          </p:txBody>
        </p:sp>
      </p:grpSp>
      <p:grpSp>
        <p:nvGrpSpPr>
          <p:cNvPr id="27" name="Group 463"/>
          <p:cNvGrpSpPr>
            <a:grpSpLocks/>
          </p:cNvGrpSpPr>
          <p:nvPr userDrawn="1"/>
        </p:nvGrpSpPr>
        <p:grpSpPr bwMode="auto">
          <a:xfrm>
            <a:off x="6625828" y="1527795"/>
            <a:ext cx="1590080" cy="2790430"/>
            <a:chOff x="0" y="0"/>
            <a:chExt cx="4239998" cy="7434337"/>
          </a:xfrm>
        </p:grpSpPr>
        <p:sp>
          <p:nvSpPr>
            <p:cNvPr id="28" name="Shape 457"/>
            <p:cNvSpPr>
              <a:spLocks noChangeArrowheads="1"/>
            </p:cNvSpPr>
            <p:nvPr/>
          </p:nvSpPr>
          <p:spPr bwMode="auto">
            <a:xfrm>
              <a:off x="12700" y="62003"/>
              <a:ext cx="4214598" cy="7372334"/>
            </a:xfrm>
            <a:prstGeom prst="rect">
              <a:avLst/>
            </a:prstGeom>
            <a:noFill/>
            <a:ln w="25400">
              <a:solidFill>
                <a:srgbClr val="3F9897"/>
              </a:solidFill>
              <a:miter lim="400000"/>
              <a:headEnd/>
              <a:tailEnd/>
            </a:ln>
            <a:extLst>
              <a:ext uri="{909E8E84-426E-40dd-AFC4-6F175D3DCCD1}">
                <a14:hiddenFill xmlns:a14="http://schemas.microsoft.com/office/drawing/2010/main">
                  <a:solidFill>
                    <a:srgbClr val="FFFFFF"/>
                  </a:solidFill>
                </a14:hiddenFill>
              </a:ext>
            </a:extLst>
          </p:spPr>
          <p:txBody>
            <a:bodyPr lIns="50800" tIns="50800" rIns="50800" bIns="50800" anchor="ctr"/>
            <a:lstStyle/>
            <a:p>
              <a:pPr algn="ctr" eaLnBrk="1"/>
              <a:endParaRPr lang="en-US" sz="1200">
                <a:solidFill>
                  <a:srgbClr val="FFFFFF"/>
                </a:solidFill>
                <a:latin typeface="Raleway" charset="0"/>
                <a:cs typeface="Raleway" charset="0"/>
              </a:endParaRPr>
            </a:p>
          </p:txBody>
        </p:sp>
        <p:sp>
          <p:nvSpPr>
            <p:cNvPr id="29" name="Shape 458"/>
            <p:cNvSpPr>
              <a:spLocks noChangeArrowheads="1"/>
            </p:cNvSpPr>
            <p:nvPr/>
          </p:nvSpPr>
          <p:spPr bwMode="auto">
            <a:xfrm>
              <a:off x="0" y="0"/>
              <a:ext cx="4239998" cy="1627822"/>
            </a:xfrm>
            <a:prstGeom prst="rect">
              <a:avLst/>
            </a:prstGeom>
            <a:gradFill rotWithShape="1">
              <a:gsLst>
                <a:gs pos="0">
                  <a:srgbClr val="3F9897"/>
                </a:gs>
                <a:gs pos="100000">
                  <a:srgbClr val="336799"/>
                </a:gs>
              </a:gsLst>
              <a:path path="shape">
                <a:fillToRect l="46855" t="103432" r="53143" b="-3432"/>
              </a:path>
            </a:gra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dirty="0">
                <a:solidFill>
                  <a:srgbClr val="FFFFFF"/>
                </a:solidFill>
                <a:latin typeface="Raleway" charset="0"/>
                <a:cs typeface="Raleway" charset="0"/>
              </a:endParaRPr>
            </a:p>
          </p:txBody>
        </p:sp>
        <p:sp>
          <p:nvSpPr>
            <p:cNvPr id="33" name="Shape 462"/>
            <p:cNvSpPr>
              <a:spLocks noChangeShapeType="1"/>
            </p:cNvSpPr>
            <p:nvPr/>
          </p:nvSpPr>
          <p:spPr bwMode="auto">
            <a:xfrm flipV="1">
              <a:off x="1314107" y="4069453"/>
              <a:ext cx="1611783" cy="1"/>
            </a:xfrm>
            <a:prstGeom prst="line">
              <a:avLst/>
            </a:prstGeom>
            <a:noFill/>
            <a:ln w="12700">
              <a:solidFill>
                <a:srgbClr val="3F9897"/>
              </a:solidFill>
              <a:miter lim="400000"/>
              <a:headEnd/>
              <a:tailEnd/>
            </a:ln>
            <a:extLst>
              <a:ext uri="{909E8E84-426E-40dd-AFC4-6F175D3DCCD1}">
                <a14:hiddenFill xmlns:a14="http://schemas.microsoft.com/office/drawing/2010/main">
                  <a:noFill/>
                </a14:hiddenFill>
              </a:ext>
            </a:extLst>
          </p:spPr>
          <p:txBody>
            <a:bodyPr lIns="50800" tIns="50800" rIns="50800" bIns="50800" anchor="ctr"/>
            <a:lstStyle/>
            <a:p>
              <a:endParaRPr lang="en-US"/>
            </a:p>
          </p:txBody>
        </p:sp>
      </p:grpSp>
      <p:sp>
        <p:nvSpPr>
          <p:cNvPr id="30" name="Shape 21"/>
          <p:cNvSpPr>
            <a:spLocks noGrp="1"/>
          </p:cNvSpPr>
          <p:nvPr>
            <p:ph type="sldNum" sz="quarter" idx="4"/>
          </p:nvPr>
        </p:nvSpPr>
        <p:spPr>
          <a:xfrm>
            <a:off x="8802190" y="4899619"/>
            <a:ext cx="255722" cy="225575"/>
          </a:xfrm>
          <a:prstGeom prst="rect">
            <a:avLst/>
          </a:prstGeom>
        </p:spPr>
        <p:txBody>
          <a:bodyPr lIns="0" tIns="17148" rIns="0" bIns="17148"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74680930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lestones">
    <p:spTree>
      <p:nvGrpSpPr>
        <p:cNvPr id="1" name=""/>
        <p:cNvGrpSpPr/>
        <p:nvPr/>
      </p:nvGrpSpPr>
      <p:grpSpPr>
        <a:xfrm>
          <a:off x="0" y="0"/>
          <a:ext cx="0" cy="0"/>
          <a:chOff x="0" y="0"/>
          <a:chExt cx="0" cy="0"/>
        </a:xfrm>
      </p:grpSpPr>
      <p:sp>
        <p:nvSpPr>
          <p:cNvPr id="14" name="Content Placeholder 8"/>
          <p:cNvSpPr>
            <a:spLocks noGrp="1"/>
          </p:cNvSpPr>
          <p:nvPr>
            <p:ph sz="quarter" idx="13"/>
          </p:nvPr>
        </p:nvSpPr>
        <p:spPr>
          <a:xfrm>
            <a:off x="2059995" y="2906557"/>
            <a:ext cx="6314976" cy="1117725"/>
          </a:xfrm>
          <a:prstGeom prst="rect">
            <a:avLst/>
          </a:prstGeom>
        </p:spPr>
        <p:txBody>
          <a:bodyPr vert="horz" lIns="34295" tIns="17148" rIns="34295" bIns="17148"/>
          <a:lstStyle>
            <a:lvl1pPr algn="l">
              <a:defRPr sz="2000">
                <a:solidFill>
                  <a:srgbClr val="646B7A"/>
                </a:solidFill>
                <a:latin typeface="Raleway"/>
                <a:cs typeface="Raleway"/>
              </a:defRPr>
            </a:lvl1pPr>
            <a:lvl2pPr marL="662076" indent="-321511" algn="l">
              <a:buFont typeface="Arial"/>
              <a:buChar char="•"/>
              <a:defRPr sz="2000">
                <a:solidFill>
                  <a:srgbClr val="646B7A"/>
                </a:solidFill>
                <a:latin typeface="Raleway"/>
                <a:cs typeface="Raleway"/>
              </a:defRPr>
            </a:lvl2pPr>
            <a:lvl3pPr marL="1003235" indent="-321511" algn="l" defTabSz="228035">
              <a:buFont typeface="Arial"/>
              <a:buChar char="•"/>
              <a:defRPr sz="2000" i="1">
                <a:solidFill>
                  <a:srgbClr val="646B7A"/>
                </a:solidFill>
                <a:latin typeface="Raleway"/>
                <a:cs typeface="Raleway"/>
              </a:defRPr>
            </a:lvl3pPr>
            <a:lvl4pPr marL="1040149" indent="0" algn="l">
              <a:buFont typeface="Arial"/>
              <a:buNone/>
              <a:defRPr sz="2000" i="1">
                <a:solidFill>
                  <a:srgbClr val="D4550F"/>
                </a:solidFill>
                <a:latin typeface="Raleway"/>
                <a:cs typeface="Raleway"/>
              </a:defRPr>
            </a:lvl4pPr>
            <a:lvl5pPr marL="1468832" indent="-428682"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Content Placeholder 8"/>
          <p:cNvSpPr>
            <a:spLocks noGrp="1"/>
          </p:cNvSpPr>
          <p:nvPr>
            <p:ph sz="quarter" idx="12"/>
          </p:nvPr>
        </p:nvSpPr>
        <p:spPr>
          <a:xfrm>
            <a:off x="2053870" y="1555372"/>
            <a:ext cx="6314976" cy="1117725"/>
          </a:xfrm>
          <a:prstGeom prst="rect">
            <a:avLst/>
          </a:prstGeom>
        </p:spPr>
        <p:txBody>
          <a:bodyPr vert="horz" lIns="34295" tIns="17148" rIns="34295" bIns="17148"/>
          <a:lstStyle>
            <a:lvl1pPr algn="l">
              <a:defRPr sz="2000">
                <a:solidFill>
                  <a:srgbClr val="646B7A"/>
                </a:solidFill>
                <a:latin typeface="Raleway"/>
                <a:cs typeface="Raleway"/>
              </a:defRPr>
            </a:lvl1pPr>
            <a:lvl2pPr marL="662076" indent="-321511" algn="l">
              <a:buFont typeface="Arial"/>
              <a:buChar char="•"/>
              <a:defRPr sz="2000">
                <a:solidFill>
                  <a:srgbClr val="646B7A"/>
                </a:solidFill>
                <a:latin typeface="Raleway"/>
                <a:cs typeface="Raleway"/>
              </a:defRPr>
            </a:lvl2pPr>
            <a:lvl3pPr marL="1003235" indent="-321511" algn="l" defTabSz="228035">
              <a:buFont typeface="Arial"/>
              <a:buChar char="•"/>
              <a:defRPr sz="2000" i="1">
                <a:solidFill>
                  <a:srgbClr val="646B7A"/>
                </a:solidFill>
                <a:latin typeface="Raleway"/>
                <a:cs typeface="Raleway"/>
              </a:defRPr>
            </a:lvl3pPr>
            <a:lvl4pPr marL="1040149" indent="0" algn="l">
              <a:buFont typeface="Arial"/>
              <a:buNone/>
              <a:defRPr sz="2000" i="1">
                <a:solidFill>
                  <a:srgbClr val="D4550F"/>
                </a:solidFill>
                <a:latin typeface="Raleway"/>
                <a:cs typeface="Raleway"/>
              </a:defRPr>
            </a:lvl4pPr>
            <a:lvl5pPr marL="1468832" indent="-428682"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cxnSp>
        <p:nvCxnSpPr>
          <p:cNvPr id="7" name="Straight Connector 6"/>
          <p:cNvCxnSpPr/>
          <p:nvPr userDrawn="1"/>
        </p:nvCxnSpPr>
        <p:spPr>
          <a:xfrm>
            <a:off x="1280405" y="3367"/>
            <a:ext cx="0" cy="5148263"/>
          </a:xfrm>
          <a:prstGeom prst="line">
            <a:avLst/>
          </a:prstGeom>
          <a:noFill/>
          <a:ln w="50800" cap="flat">
            <a:solidFill>
              <a:srgbClr val="357098"/>
            </a:solidFill>
            <a:prstDash val="solid"/>
            <a:miter lim="400000"/>
          </a:ln>
          <a:effectLst/>
          <a:sp3d/>
        </p:spPr>
        <p:style>
          <a:lnRef idx="0">
            <a:scrgbClr r="0" g="0" b="0"/>
          </a:lnRef>
          <a:fillRef idx="0">
            <a:scrgbClr r="0" g="0" b="0"/>
          </a:fillRef>
          <a:effectRef idx="0">
            <a:scrgbClr r="0" g="0" b="0"/>
          </a:effectRef>
          <a:fontRef idx="none"/>
        </p:style>
      </p:cxnSp>
      <p:sp>
        <p:nvSpPr>
          <p:cNvPr id="8" name="Shape 299"/>
          <p:cNvSpPr/>
          <p:nvPr userDrawn="1"/>
        </p:nvSpPr>
        <p:spPr bwMode="auto">
          <a:xfrm>
            <a:off x="782420" y="1409872"/>
            <a:ext cx="964899" cy="965527"/>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3" tIns="19053" rIns="19053" bIns="19053" anchor="ctr"/>
          <a:lstStyle/>
          <a:p>
            <a:pPr algn="ctr" eaLnBrk="1" fontAlgn="auto">
              <a:spcBef>
                <a:spcPts val="0"/>
              </a:spcBef>
              <a:spcAft>
                <a:spcPts val="0"/>
              </a:spcAft>
              <a:defRPr sz="3200">
                <a:solidFill>
                  <a:srgbClr val="FFFFFF"/>
                </a:solidFill>
              </a:defRPr>
            </a:pPr>
            <a:r>
              <a:rPr lang="en-US" sz="2300" kern="0" dirty="0">
                <a:solidFill>
                  <a:srgbClr val="FFFFFF"/>
                </a:solidFill>
                <a:latin typeface="Raleway"/>
                <a:ea typeface="+mn-ea"/>
                <a:cs typeface="Raleway"/>
                <a:sym typeface="Helvetica Light"/>
              </a:rPr>
              <a:t>18m</a:t>
            </a:r>
            <a:endParaRPr sz="2300" kern="0" dirty="0">
              <a:solidFill>
                <a:srgbClr val="FFFFFF"/>
              </a:solidFill>
              <a:latin typeface="Raleway"/>
              <a:ea typeface="+mn-ea"/>
              <a:cs typeface="Raleway"/>
              <a:sym typeface="Helvetica Light"/>
            </a:endParaRPr>
          </a:p>
        </p:txBody>
      </p:sp>
      <p:sp>
        <p:nvSpPr>
          <p:cNvPr id="9" name="Shape 299"/>
          <p:cNvSpPr/>
          <p:nvPr userDrawn="1"/>
        </p:nvSpPr>
        <p:spPr bwMode="auto">
          <a:xfrm>
            <a:off x="782420" y="2938747"/>
            <a:ext cx="964899" cy="965527"/>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3" tIns="19053" rIns="19053" bIns="19053" anchor="ctr"/>
          <a:lstStyle/>
          <a:p>
            <a:pPr algn="ctr" eaLnBrk="1" fontAlgn="auto">
              <a:spcBef>
                <a:spcPts val="0"/>
              </a:spcBef>
              <a:spcAft>
                <a:spcPts val="0"/>
              </a:spcAft>
              <a:defRPr sz="3200">
                <a:solidFill>
                  <a:srgbClr val="FFFFFF"/>
                </a:solidFill>
              </a:defRPr>
            </a:pPr>
            <a:r>
              <a:rPr lang="en-US" sz="2300" kern="0" dirty="0">
                <a:solidFill>
                  <a:srgbClr val="FFFFFF"/>
                </a:solidFill>
                <a:latin typeface="Raleway"/>
                <a:cs typeface="Raleway"/>
                <a:sym typeface="Helvetica Light"/>
              </a:rPr>
              <a:t>36m</a:t>
            </a:r>
            <a:endParaRPr sz="2300" kern="0" dirty="0">
              <a:solidFill>
                <a:srgbClr val="FFFFFF"/>
              </a:solidFill>
              <a:latin typeface="+mn-lt"/>
              <a:ea typeface="+mn-ea"/>
              <a:cs typeface="+mn-cs"/>
              <a:sym typeface="Helvetica Light"/>
            </a:endParaRPr>
          </a:p>
        </p:txBody>
      </p:sp>
      <p:sp>
        <p:nvSpPr>
          <p:cNvPr id="10" name="Text Placeholder 3"/>
          <p:cNvSpPr>
            <a:spLocks noGrp="1"/>
          </p:cNvSpPr>
          <p:nvPr>
            <p:ph type="body" sz="quarter" idx="14" hasCustomPrompt="1"/>
          </p:nvPr>
        </p:nvSpPr>
        <p:spPr>
          <a:xfrm>
            <a:off x="1639212" y="92225"/>
            <a:ext cx="7165486" cy="412130"/>
          </a:xfrm>
          <a:prstGeom prst="rect">
            <a:avLst/>
          </a:prstGeom>
        </p:spPr>
        <p:txBody>
          <a:bodyPr vert="horz" lIns="34295" tIns="17148" rIns="34295" bIns="17148"/>
          <a:lstStyle>
            <a:lvl1pPr>
              <a:defRPr sz="2200">
                <a:solidFill>
                  <a:srgbClr val="D4550F"/>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Title</a:t>
            </a:r>
          </a:p>
        </p:txBody>
      </p:sp>
      <p:sp>
        <p:nvSpPr>
          <p:cNvPr id="11" name="Shape 1988"/>
          <p:cNvSpPr>
            <a:spLocks noChangeShapeType="1"/>
          </p:cNvSpPr>
          <p:nvPr userDrawn="1"/>
        </p:nvSpPr>
        <p:spPr bwMode="auto">
          <a:xfrm>
            <a:off x="4943584" y="591950"/>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3" tIns="19053" rIns="19053" bIns="19053" anchor="ctr"/>
          <a:lstStyle/>
          <a:p>
            <a:endParaRPr lang="en-US"/>
          </a:p>
        </p:txBody>
      </p:sp>
      <p:sp>
        <p:nvSpPr>
          <p:cNvPr id="12" name="Text Placeholder 3"/>
          <p:cNvSpPr>
            <a:spLocks noGrp="1"/>
          </p:cNvSpPr>
          <p:nvPr>
            <p:ph type="body" sz="quarter" idx="15" hasCustomPrompt="1"/>
          </p:nvPr>
        </p:nvSpPr>
        <p:spPr>
          <a:xfrm>
            <a:off x="1638498" y="685932"/>
            <a:ext cx="7165486" cy="286751"/>
          </a:xfrm>
          <a:prstGeom prst="rect">
            <a:avLst/>
          </a:prstGeom>
        </p:spPr>
        <p:txBody>
          <a:bodyPr vert="horz" lIns="34295" tIns="17148" rIns="34295" bIns="17148"/>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Subtitle if needed</a:t>
            </a:r>
          </a:p>
        </p:txBody>
      </p:sp>
      <p:sp>
        <p:nvSpPr>
          <p:cNvPr id="16" name="Shape 21"/>
          <p:cNvSpPr>
            <a:spLocks noGrp="1"/>
          </p:cNvSpPr>
          <p:nvPr>
            <p:ph type="sldNum" sz="quarter" idx="4"/>
          </p:nvPr>
        </p:nvSpPr>
        <p:spPr>
          <a:xfrm>
            <a:off x="8802190" y="4899619"/>
            <a:ext cx="255722" cy="225575"/>
          </a:xfrm>
          <a:prstGeom prst="rect">
            <a:avLst/>
          </a:prstGeom>
        </p:spPr>
        <p:txBody>
          <a:bodyPr lIns="0" tIns="17148" rIns="0" bIns="17148"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20462724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Bar">
    <p:spTree>
      <p:nvGrpSpPr>
        <p:cNvPr id="1" name=""/>
        <p:cNvGrpSpPr/>
        <p:nvPr/>
      </p:nvGrpSpPr>
      <p:grpSpPr>
        <a:xfrm>
          <a:off x="0" y="0"/>
          <a:ext cx="0" cy="0"/>
          <a:chOff x="0" y="0"/>
          <a:chExt cx="0" cy="0"/>
        </a:xfrm>
      </p:grpSpPr>
      <p:cxnSp>
        <p:nvCxnSpPr>
          <p:cNvPr id="13" name="Straight Connector 12"/>
          <p:cNvCxnSpPr/>
          <p:nvPr userDrawn="1"/>
        </p:nvCxnSpPr>
        <p:spPr>
          <a:xfrm>
            <a:off x="1280405" y="3367"/>
            <a:ext cx="0" cy="5148263"/>
          </a:xfrm>
          <a:prstGeom prst="line">
            <a:avLst/>
          </a:prstGeom>
          <a:noFill/>
          <a:ln w="50800" cap="flat">
            <a:solidFill>
              <a:srgbClr val="357098"/>
            </a:solidFill>
            <a:prstDash val="solid"/>
            <a:miter lim="400000"/>
          </a:ln>
          <a:effectLst/>
          <a:sp3d/>
        </p:spPr>
        <p:style>
          <a:lnRef idx="0">
            <a:scrgbClr r="0" g="0" b="0"/>
          </a:lnRef>
          <a:fillRef idx="0">
            <a:scrgbClr r="0" g="0" b="0"/>
          </a:fillRef>
          <a:effectRef idx="0">
            <a:scrgbClr r="0" g="0" b="0"/>
          </a:effectRef>
          <a:fontRef idx="none"/>
        </p:style>
      </p:cxnSp>
      <p:sp>
        <p:nvSpPr>
          <p:cNvPr id="18" name="Content Placeholder 8"/>
          <p:cNvSpPr>
            <a:spLocks noGrp="1"/>
          </p:cNvSpPr>
          <p:nvPr>
            <p:ph sz="quarter" idx="13"/>
          </p:nvPr>
        </p:nvSpPr>
        <p:spPr>
          <a:xfrm>
            <a:off x="2059995" y="2906557"/>
            <a:ext cx="6314976" cy="1117725"/>
          </a:xfrm>
          <a:prstGeom prst="rect">
            <a:avLst/>
          </a:prstGeom>
        </p:spPr>
        <p:txBody>
          <a:bodyPr vert="horz" lIns="34295" tIns="17148" rIns="34295" bIns="17148"/>
          <a:lstStyle>
            <a:lvl1pPr algn="l">
              <a:defRPr sz="2000">
                <a:solidFill>
                  <a:srgbClr val="646B7A"/>
                </a:solidFill>
                <a:latin typeface="Raleway"/>
                <a:cs typeface="Raleway"/>
              </a:defRPr>
            </a:lvl1pPr>
            <a:lvl2pPr marL="662076" indent="-321511" algn="l">
              <a:buFont typeface="Arial"/>
              <a:buChar char="•"/>
              <a:defRPr sz="2000">
                <a:solidFill>
                  <a:srgbClr val="646B7A"/>
                </a:solidFill>
                <a:latin typeface="Raleway"/>
                <a:cs typeface="Raleway"/>
              </a:defRPr>
            </a:lvl2pPr>
            <a:lvl3pPr marL="1003235" indent="-321511" algn="l" defTabSz="228035">
              <a:buFont typeface="Arial"/>
              <a:buChar char="•"/>
              <a:defRPr sz="2000" i="1">
                <a:solidFill>
                  <a:srgbClr val="646B7A"/>
                </a:solidFill>
                <a:latin typeface="Raleway"/>
                <a:cs typeface="Raleway"/>
              </a:defRPr>
            </a:lvl3pPr>
            <a:lvl4pPr marL="1040149" indent="0" algn="l">
              <a:buFont typeface="Arial"/>
              <a:buNone/>
              <a:defRPr sz="2000" i="1">
                <a:solidFill>
                  <a:srgbClr val="D4550F"/>
                </a:solidFill>
                <a:latin typeface="Raleway"/>
                <a:cs typeface="Raleway"/>
              </a:defRPr>
            </a:lvl4pPr>
            <a:lvl5pPr marL="1468832" indent="-428682"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9" name="Content Placeholder 8"/>
          <p:cNvSpPr>
            <a:spLocks noGrp="1"/>
          </p:cNvSpPr>
          <p:nvPr>
            <p:ph sz="quarter" idx="12"/>
          </p:nvPr>
        </p:nvSpPr>
        <p:spPr>
          <a:xfrm>
            <a:off x="2053870" y="1555372"/>
            <a:ext cx="6314976" cy="1117725"/>
          </a:xfrm>
          <a:prstGeom prst="rect">
            <a:avLst/>
          </a:prstGeom>
        </p:spPr>
        <p:txBody>
          <a:bodyPr vert="horz" lIns="34295" tIns="17148" rIns="34295" bIns="17148"/>
          <a:lstStyle>
            <a:lvl1pPr algn="l">
              <a:defRPr sz="2000">
                <a:solidFill>
                  <a:srgbClr val="646B7A"/>
                </a:solidFill>
                <a:latin typeface="Raleway"/>
                <a:cs typeface="Raleway"/>
              </a:defRPr>
            </a:lvl1pPr>
            <a:lvl2pPr marL="662076" indent="-321511" algn="l">
              <a:buFont typeface="Arial"/>
              <a:buChar char="•"/>
              <a:defRPr sz="2000">
                <a:solidFill>
                  <a:srgbClr val="646B7A"/>
                </a:solidFill>
                <a:latin typeface="Raleway"/>
                <a:cs typeface="Raleway"/>
              </a:defRPr>
            </a:lvl2pPr>
            <a:lvl3pPr marL="1003235" indent="-321511" algn="l" defTabSz="228035">
              <a:buFont typeface="Arial"/>
              <a:buChar char="•"/>
              <a:defRPr sz="2000" i="1">
                <a:solidFill>
                  <a:srgbClr val="646B7A"/>
                </a:solidFill>
                <a:latin typeface="Raleway"/>
                <a:cs typeface="Raleway"/>
              </a:defRPr>
            </a:lvl3pPr>
            <a:lvl4pPr marL="1040149" indent="0" algn="l">
              <a:buFont typeface="Arial"/>
              <a:buNone/>
              <a:defRPr sz="2000" i="1">
                <a:solidFill>
                  <a:srgbClr val="D4550F"/>
                </a:solidFill>
                <a:latin typeface="Raleway"/>
                <a:cs typeface="Raleway"/>
              </a:defRPr>
            </a:lvl4pPr>
            <a:lvl5pPr marL="1468832" indent="-428682"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0" name="Text Placeholder 3"/>
          <p:cNvSpPr>
            <a:spLocks noGrp="1"/>
          </p:cNvSpPr>
          <p:nvPr>
            <p:ph type="body" sz="quarter" idx="14" hasCustomPrompt="1"/>
          </p:nvPr>
        </p:nvSpPr>
        <p:spPr>
          <a:xfrm>
            <a:off x="1639212" y="92225"/>
            <a:ext cx="7165486" cy="412130"/>
          </a:xfrm>
          <a:prstGeom prst="rect">
            <a:avLst/>
          </a:prstGeom>
        </p:spPr>
        <p:txBody>
          <a:bodyPr vert="horz" lIns="34295" tIns="17148" rIns="34295" bIns="17148"/>
          <a:lstStyle>
            <a:lvl1pPr>
              <a:defRPr sz="2200">
                <a:solidFill>
                  <a:srgbClr val="D4550F"/>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Title</a:t>
            </a:r>
          </a:p>
        </p:txBody>
      </p:sp>
      <p:sp>
        <p:nvSpPr>
          <p:cNvPr id="21" name="Shape 1988"/>
          <p:cNvSpPr>
            <a:spLocks noChangeShapeType="1"/>
          </p:cNvSpPr>
          <p:nvPr userDrawn="1"/>
        </p:nvSpPr>
        <p:spPr bwMode="auto">
          <a:xfrm>
            <a:off x="4943584" y="591950"/>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3" tIns="19053" rIns="19053" bIns="19053" anchor="ctr"/>
          <a:lstStyle/>
          <a:p>
            <a:endParaRPr lang="en-US"/>
          </a:p>
        </p:txBody>
      </p:sp>
      <p:sp>
        <p:nvSpPr>
          <p:cNvPr id="22" name="Text Placeholder 3"/>
          <p:cNvSpPr>
            <a:spLocks noGrp="1"/>
          </p:cNvSpPr>
          <p:nvPr>
            <p:ph type="body" sz="quarter" idx="15" hasCustomPrompt="1"/>
          </p:nvPr>
        </p:nvSpPr>
        <p:spPr>
          <a:xfrm>
            <a:off x="1638498" y="685932"/>
            <a:ext cx="7165486" cy="286751"/>
          </a:xfrm>
          <a:prstGeom prst="rect">
            <a:avLst/>
          </a:prstGeom>
        </p:spPr>
        <p:txBody>
          <a:bodyPr vert="horz" lIns="34295" tIns="17148" rIns="34295" bIns="17148"/>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Subtitle if needed</a:t>
            </a:r>
          </a:p>
        </p:txBody>
      </p:sp>
      <p:sp>
        <p:nvSpPr>
          <p:cNvPr id="10" name="Shape 21"/>
          <p:cNvSpPr>
            <a:spLocks noGrp="1"/>
          </p:cNvSpPr>
          <p:nvPr>
            <p:ph type="sldNum" sz="quarter" idx="4"/>
          </p:nvPr>
        </p:nvSpPr>
        <p:spPr>
          <a:xfrm>
            <a:off x="8802190" y="4899619"/>
            <a:ext cx="255722" cy="225575"/>
          </a:xfrm>
          <a:prstGeom prst="rect">
            <a:avLst/>
          </a:prstGeom>
        </p:spPr>
        <p:txBody>
          <a:bodyPr lIns="0" tIns="17148" rIns="0" bIns="17148"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13196164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6.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hape 18"/>
          <p:cNvSpPr>
            <a:spLocks noChangeArrowheads="1"/>
          </p:cNvSpPr>
          <p:nvPr userDrawn="1"/>
        </p:nvSpPr>
        <p:spPr bwMode="auto">
          <a:xfrm>
            <a:off x="8785987" y="4876549"/>
            <a:ext cx="288131" cy="271714"/>
          </a:xfrm>
          <a:prstGeom prst="rect">
            <a:avLst/>
          </a:prstGeom>
          <a:gradFill rotWithShape="0">
            <a:gsLst>
              <a:gs pos="0">
                <a:srgbClr val="6EB7B4"/>
              </a:gs>
              <a:gs pos="100000">
                <a:srgbClr val="659ACC"/>
              </a:gs>
            </a:gsLst>
            <a:lin ang="19440000"/>
          </a:gradFill>
          <a:ln>
            <a:noFill/>
          </a:ln>
          <a:extLst>
            <a:ext uri="{91240B29-F687-4f45-9708-019B960494DF}">
              <a14:hiddenLine xmlns:a14="http://schemas.microsoft.com/office/drawing/2010/main" w="12700">
                <a:solidFill>
                  <a:srgbClr val="000000"/>
                </a:solidFill>
                <a:miter lim="400000"/>
                <a:headEnd/>
                <a:tailEnd/>
              </a14:hiddenLine>
            </a:ext>
          </a:extLst>
        </p:spPr>
        <p:txBody>
          <a:bodyPr lIns="19053" tIns="19053" rIns="19053" bIns="19053" anchor="ctr"/>
          <a:lstStyle/>
          <a:p>
            <a:pPr algn="ctr" eaLnBrk="1"/>
            <a:endParaRPr lang="en-US" sz="1200">
              <a:solidFill>
                <a:srgbClr val="FFFFFF"/>
              </a:solidFill>
            </a:endParaRPr>
          </a:p>
        </p:txBody>
      </p:sp>
      <p:sp>
        <p:nvSpPr>
          <p:cNvPr id="9" name="Shape 21"/>
          <p:cNvSpPr>
            <a:spLocks noGrp="1"/>
          </p:cNvSpPr>
          <p:nvPr>
            <p:ph type="sldNum" sz="quarter" idx="4"/>
          </p:nvPr>
        </p:nvSpPr>
        <p:spPr>
          <a:xfrm>
            <a:off x="8802190" y="4899619"/>
            <a:ext cx="255722" cy="225575"/>
          </a:xfrm>
          <a:prstGeom prst="rect">
            <a:avLst/>
          </a:prstGeom>
        </p:spPr>
        <p:txBody>
          <a:bodyPr lIns="0" tIns="17148" rIns="0" bIns="17148"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2" r:id="rId1"/>
    <p:sldLayoutId id="2147483674" r:id="rId2"/>
    <p:sldLayoutId id="2147483673" r:id="rId3"/>
    <p:sldLayoutId id="2147483681" r:id="rId4"/>
    <p:sldLayoutId id="2147483682" r:id="rId5"/>
    <p:sldLayoutId id="2147483680" r:id="rId6"/>
    <p:sldLayoutId id="2147483675" r:id="rId7"/>
    <p:sldLayoutId id="2147483677" r:id="rId8"/>
    <p:sldLayoutId id="2147483683" r:id="rId9"/>
    <p:sldLayoutId id="2147483684" r:id="rId10"/>
    <p:sldLayoutId id="2147483685" r:id="rId11"/>
    <p:sldLayoutId id="2147483686" r:id="rId12"/>
    <p:sldLayoutId id="2147483687" r:id="rId13"/>
  </p:sldLayoutIdLst>
  <p:transition xmlns:p14="http://schemas.microsoft.com/office/powerpoint/2010/main" spd="med"/>
  <p:timing>
    <p:tnLst>
      <p:par>
        <p:cTn xmlns:p14="http://schemas.microsoft.com/office/powerpoint/2010/main" id="1" dur="indefinite" restart="never" nodeType="tmRoot"/>
      </p:par>
    </p:tnLst>
  </p:timing>
  <p:hf hdr="0" ftr="0" dt="0"/>
  <p:txStyles>
    <p:titleStyle>
      <a:lvl1pPr algn="ctr" defTabSz="309604" rtl="0" eaLnBrk="0" fontAlgn="base" hangingPunct="0">
        <a:spcBef>
          <a:spcPct val="0"/>
        </a:spcBef>
        <a:spcAft>
          <a:spcPct val="0"/>
        </a:spcAft>
        <a:defRPr sz="4200">
          <a:solidFill>
            <a:srgbClr val="000000"/>
          </a:solidFill>
          <a:latin typeface="+mn-lt"/>
          <a:ea typeface="ＭＳ Ｐゴシック" charset="0"/>
          <a:cs typeface="+mn-cs"/>
          <a:sym typeface="Helvetica Light" charset="0"/>
        </a:defRPr>
      </a:lvl1pPr>
      <a:lvl2pPr algn="ctr" defTabSz="309604" rtl="0" eaLnBrk="0" fontAlgn="base" hangingPunct="0">
        <a:spcBef>
          <a:spcPct val="0"/>
        </a:spcBef>
        <a:spcAft>
          <a:spcPct val="0"/>
        </a:spcAft>
        <a:defRPr sz="4200">
          <a:solidFill>
            <a:srgbClr val="000000"/>
          </a:solidFill>
          <a:latin typeface="+mn-lt"/>
          <a:ea typeface="ＭＳ Ｐゴシック" charset="0"/>
          <a:cs typeface="+mn-cs"/>
          <a:sym typeface="Helvetica Light" charset="0"/>
        </a:defRPr>
      </a:lvl2pPr>
      <a:lvl3pPr algn="ctr" defTabSz="309604" rtl="0" eaLnBrk="0" fontAlgn="base" hangingPunct="0">
        <a:spcBef>
          <a:spcPct val="0"/>
        </a:spcBef>
        <a:spcAft>
          <a:spcPct val="0"/>
        </a:spcAft>
        <a:defRPr sz="4200">
          <a:solidFill>
            <a:srgbClr val="000000"/>
          </a:solidFill>
          <a:latin typeface="+mn-lt"/>
          <a:ea typeface="ＭＳ Ｐゴシック" charset="0"/>
          <a:cs typeface="+mn-cs"/>
          <a:sym typeface="Helvetica Light" charset="0"/>
        </a:defRPr>
      </a:lvl3pPr>
      <a:lvl4pPr algn="ctr" defTabSz="309604" rtl="0" eaLnBrk="0" fontAlgn="base" hangingPunct="0">
        <a:spcBef>
          <a:spcPct val="0"/>
        </a:spcBef>
        <a:spcAft>
          <a:spcPct val="0"/>
        </a:spcAft>
        <a:defRPr sz="4200">
          <a:solidFill>
            <a:srgbClr val="000000"/>
          </a:solidFill>
          <a:latin typeface="+mn-lt"/>
          <a:ea typeface="ＭＳ Ｐゴシック" charset="0"/>
          <a:cs typeface="+mn-cs"/>
          <a:sym typeface="Helvetica Light" charset="0"/>
        </a:defRPr>
      </a:lvl4pPr>
      <a:lvl5pPr algn="ctr" defTabSz="309604" rtl="0" eaLnBrk="0" fontAlgn="base" hangingPunct="0">
        <a:spcBef>
          <a:spcPct val="0"/>
        </a:spcBef>
        <a:spcAft>
          <a:spcPct val="0"/>
        </a:spcAft>
        <a:defRPr sz="4200">
          <a:solidFill>
            <a:srgbClr val="000000"/>
          </a:solidFill>
          <a:latin typeface="+mn-lt"/>
          <a:ea typeface="ＭＳ Ｐゴシック" charset="0"/>
          <a:cs typeface="+mn-cs"/>
          <a:sym typeface="Helvetica Light" charset="0"/>
        </a:defRPr>
      </a:lvl5pPr>
      <a:lvl6pPr marL="0" marR="0" indent="428682" algn="ctr" defTabSz="30960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418" algn="ctr" defTabSz="30960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155" algn="ctr" defTabSz="30960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91" algn="ctr" defTabSz="30960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p:titleStyle>
    <p:bodyStyle>
      <a:lvl1pPr marL="128605" indent="-128605" algn="ctr" defTabSz="309604" rtl="0" eaLnBrk="0" fontAlgn="base" hangingPunct="0">
        <a:spcBef>
          <a:spcPct val="0"/>
        </a:spcBef>
        <a:spcAft>
          <a:spcPct val="0"/>
        </a:spcAft>
        <a:defRPr sz="1700">
          <a:solidFill>
            <a:srgbClr val="000000"/>
          </a:solidFill>
          <a:latin typeface="+mn-lt"/>
          <a:ea typeface="ＭＳ Ｐゴシック" charset="0"/>
          <a:cs typeface="+mn-cs"/>
          <a:sym typeface="Helvetica Light" charset="0"/>
        </a:defRPr>
      </a:lvl1pPr>
      <a:lvl2pPr marL="278644" indent="-192907" algn="ctr" defTabSz="309604" rtl="0" eaLnBrk="0" fontAlgn="base" hangingPunct="0">
        <a:spcBef>
          <a:spcPct val="0"/>
        </a:spcBef>
        <a:spcAft>
          <a:spcPct val="0"/>
        </a:spcAft>
        <a:defRPr sz="1700">
          <a:solidFill>
            <a:srgbClr val="000000"/>
          </a:solidFill>
          <a:latin typeface="+mn-lt"/>
          <a:ea typeface="+mn-ea"/>
          <a:cs typeface="+mn-cs"/>
          <a:sym typeface="Helvetica Light" charset="0"/>
        </a:defRPr>
      </a:lvl2pPr>
      <a:lvl3pPr marL="428682" indent="-257210" algn="ctr" defTabSz="309604" rtl="0" eaLnBrk="0" fontAlgn="base" hangingPunct="0">
        <a:spcBef>
          <a:spcPct val="0"/>
        </a:spcBef>
        <a:spcAft>
          <a:spcPct val="0"/>
        </a:spcAft>
        <a:defRPr sz="1700">
          <a:solidFill>
            <a:srgbClr val="000000"/>
          </a:solidFill>
          <a:latin typeface="+mn-lt"/>
          <a:ea typeface="+mn-ea"/>
          <a:cs typeface="+mn-cs"/>
          <a:sym typeface="Helvetica Light" charset="0"/>
        </a:defRPr>
      </a:lvl3pPr>
      <a:lvl4pPr marL="600155" indent="-342945" algn="ctr" defTabSz="309604" rtl="0" eaLnBrk="0" fontAlgn="base" hangingPunct="0">
        <a:spcBef>
          <a:spcPct val="0"/>
        </a:spcBef>
        <a:spcAft>
          <a:spcPct val="0"/>
        </a:spcAft>
        <a:defRPr sz="1700">
          <a:solidFill>
            <a:srgbClr val="000000"/>
          </a:solidFill>
          <a:latin typeface="+mn-lt"/>
          <a:ea typeface="+mn-ea"/>
          <a:cs typeface="+mn-cs"/>
          <a:sym typeface="Helvetica Light" charset="0"/>
        </a:defRPr>
      </a:lvl4pPr>
      <a:lvl5pPr marL="771628" indent="-428682" algn="ctr" defTabSz="309604" rtl="0" eaLnBrk="0" fontAlgn="base" hangingPunct="0">
        <a:spcBef>
          <a:spcPct val="0"/>
        </a:spcBef>
        <a:spcAft>
          <a:spcPct val="0"/>
        </a:spcAft>
        <a:defRPr sz="1700">
          <a:solidFill>
            <a:srgbClr val="000000"/>
          </a:solidFill>
          <a:latin typeface="+mn-lt"/>
          <a:ea typeface="+mn-ea"/>
          <a:cs typeface="+mn-cs"/>
          <a:sym typeface="Helvetica Light" charset="0"/>
        </a:defRPr>
      </a:lvl5pPr>
      <a:lvl6pPr marL="0" marR="0" indent="428682" algn="ctr" defTabSz="309604"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6pPr>
      <a:lvl7pPr marL="0" marR="0" indent="514418" algn="ctr" defTabSz="309604"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7pPr>
      <a:lvl8pPr marL="0" marR="0" indent="600155" algn="ctr" defTabSz="309604"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8pPr>
      <a:lvl9pPr marL="0" marR="0" indent="685891" algn="ctr" defTabSz="309604"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0960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37" algn="ctr" defTabSz="30960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73" algn="ctr" defTabSz="30960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210" algn="ctr" defTabSz="30960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45" algn="ctr" defTabSz="30960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82" algn="ctr" defTabSz="30960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418" algn="ctr" defTabSz="30960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155" algn="ctr" defTabSz="30960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91" algn="ctr" defTabSz="30960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81" y="4805045"/>
            <a:ext cx="9141525" cy="343218"/>
          </a:xfrm>
          <a:prstGeom prst="rect">
            <a:avLst/>
          </a:prstGeom>
          <a:solidFill>
            <a:schemeClr val="accent2"/>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11" name="Google Shape;11;p1"/>
          <p:cNvSpPr/>
          <p:nvPr/>
        </p:nvSpPr>
        <p:spPr>
          <a:xfrm>
            <a:off x="11" y="4755137"/>
            <a:ext cx="9141525" cy="47969"/>
          </a:xfrm>
          <a:prstGeom prst="rect">
            <a:avLst/>
          </a:prstGeom>
          <a:solidFill>
            <a:schemeClr val="accent1"/>
          </a:solidFill>
          <a:ln>
            <a:noFill/>
          </a:ln>
        </p:spPr>
        <p:txBody>
          <a:bodyPr spcFirstLastPara="1" wrap="square" lIns="68578" tIns="68578" rIns="68578" bIns="68578" anchor="ctr" anchorCtr="0">
            <a:noAutofit/>
          </a:bodyPr>
          <a:lstStyle/>
          <a:p>
            <a:pPr defTabSz="914278" eaLnBrk="1" fontAlgn="auto" hangingPunct="1">
              <a:spcBef>
                <a:spcPts val="0"/>
              </a:spcBef>
              <a:spcAft>
                <a:spcPts val="0"/>
              </a:spcAft>
              <a:buClr>
                <a:srgbClr val="000000"/>
              </a:buClr>
              <a:buSzPts val="1400"/>
              <a:buFont typeface="Arial"/>
              <a:buNone/>
            </a:pPr>
            <a:endParaRPr sz="1100" kern="0">
              <a:latin typeface="Arial"/>
              <a:ea typeface="Arial"/>
              <a:cs typeface="Arial"/>
              <a:sym typeface="Arial"/>
            </a:endParaRPr>
          </a:p>
        </p:txBody>
      </p:sp>
      <p:sp>
        <p:nvSpPr>
          <p:cNvPr id="12" name="Google Shape;12;p1"/>
          <p:cNvSpPr txBox="1">
            <a:spLocks noGrp="1"/>
          </p:cNvSpPr>
          <p:nvPr>
            <p:ph type="title"/>
          </p:nvPr>
        </p:nvSpPr>
        <p:spPr>
          <a:xfrm>
            <a:off x="822960" y="215151"/>
            <a:ext cx="75438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3" name="Google Shape;13;p1"/>
          <p:cNvSpPr txBox="1">
            <a:spLocks noGrp="1"/>
          </p:cNvSpPr>
          <p:nvPr>
            <p:ph type="body" idx="1"/>
          </p:nvPr>
        </p:nvSpPr>
        <p:spPr>
          <a:xfrm>
            <a:off x="822960" y="1385583"/>
            <a:ext cx="7543800" cy="3020269"/>
          </a:xfrm>
          <a:prstGeom prst="rect">
            <a:avLst/>
          </a:prstGeom>
          <a:noFill/>
          <a:ln>
            <a:noFill/>
          </a:ln>
        </p:spPr>
        <p:txBody>
          <a:bodyPr spcFirstLastPara="1" wrap="square" lIns="68578" tIns="68578" rIns="68578" bIns="68578"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pPr defTabSz="914278" eaLnBrk="1" fontAlgn="auto" hangingPunct="1"/>
            <a:endParaRPr lang="en-US" kern="0"/>
          </a:p>
        </p:txBody>
      </p:sp>
      <p:sp>
        <p:nvSpPr>
          <p:cNvPr id="15" name="Google Shape;15;p1"/>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400" b="0" i="0" u="none" strike="noStrike" cap="none">
                <a:solidFill>
                  <a:schemeClr val="dk1"/>
                </a:solidFill>
                <a:latin typeface="Calibri"/>
                <a:ea typeface="Calibri"/>
                <a:cs typeface="Calibri"/>
                <a:sym typeface="Calibri"/>
              </a:defRPr>
            </a:lvl9pPr>
          </a:lstStyle>
          <a:p>
            <a:pPr defTabSz="914278" eaLnBrk="1" fontAlgn="auto" hangingPunct="1"/>
            <a:endParaRPr lang="en-US" kern="0"/>
          </a:p>
        </p:txBody>
      </p:sp>
      <p:sp>
        <p:nvSpPr>
          <p:cNvPr id="16" name="Google Shape;16;p1"/>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263"/>
              <a:buFont typeface="Calibri"/>
              <a:buNone/>
              <a:defRPr sz="800" b="0" i="0" u="none" strike="noStrike" cap="none">
                <a:solidFill>
                  <a:srgbClr val="FFFFFF"/>
                </a:solidFill>
                <a:latin typeface="Calibri"/>
                <a:ea typeface="Calibri"/>
                <a:cs typeface="Calibri"/>
                <a:sym typeface="Calibri"/>
              </a:defRPr>
            </a:lvl9pPr>
          </a:lstStyle>
          <a:p>
            <a:pPr defTabSz="914278" eaLnBrk="1" fontAlgn="auto" hangingPunct="1"/>
            <a:fld id="{00000000-1234-1234-1234-123412341234}" type="slidenum">
              <a:rPr lang="uk-UA" kern="0" smtClean="0"/>
              <a:pPr defTabSz="914278" eaLnBrk="1" fontAlgn="auto" hangingPunct="1"/>
              <a:t>‹#›</a:t>
            </a:fld>
            <a:endParaRPr lang="uk-UA" kern="0"/>
          </a:p>
        </p:txBody>
      </p:sp>
      <p:cxnSp>
        <p:nvCxnSpPr>
          <p:cNvPr id="17" name="Google Shape;17;p1"/>
          <p:cNvCxnSpPr/>
          <p:nvPr/>
        </p:nvCxnSpPr>
        <p:spPr>
          <a:xfrm>
            <a:off x="895150" y="1304591"/>
            <a:ext cx="7475175" cy="0"/>
          </a:xfrm>
          <a:prstGeom prst="straightConnector1">
            <a:avLst/>
          </a:prstGeom>
          <a:noFill/>
          <a:ln w="9525" cap="flat" cmpd="sng">
            <a:solidFill>
              <a:srgbClr val="7F7F7F"/>
            </a:solidFill>
            <a:prstDash val="solid"/>
            <a:round/>
            <a:headEnd type="none" w="sm" len="sm"/>
            <a:tailEnd type="none" w="sm" len="sm"/>
          </a:ln>
        </p:spPr>
      </p:cxnSp>
      <p:pic>
        <p:nvPicPr>
          <p:cNvPr id="18" name="Google Shape;18;p1" descr="whole_tale_logo.png"/>
          <p:cNvPicPr preferRelativeResize="0"/>
          <p:nvPr/>
        </p:nvPicPr>
        <p:blipFill rotWithShape="1">
          <a:blip r:embed="rId13">
            <a:alphaModFix/>
          </a:blip>
          <a:srcRect/>
          <a:stretch/>
        </p:blipFill>
        <p:spPr>
          <a:xfrm>
            <a:off x="7917354" y="133797"/>
            <a:ext cx="1118801" cy="1119837"/>
          </a:xfrm>
          <a:prstGeom prst="rect">
            <a:avLst/>
          </a:prstGeom>
          <a:noFill/>
          <a:ln>
            <a:noFill/>
          </a:ln>
        </p:spPr>
      </p:pic>
    </p:spTree>
    <p:extLst>
      <p:ext uri="{BB962C8B-B14F-4D97-AF65-F5344CB8AC3E}">
        <p14:creationId xmlns:p14="http://schemas.microsoft.com/office/powerpoint/2010/main" val="1500100722"/>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3"/>
          <p:cNvSpPr/>
          <p:nvPr/>
        </p:nvSpPr>
        <p:spPr>
          <a:xfrm>
            <a:off x="2381" y="4805045"/>
            <a:ext cx="9141525" cy="343218"/>
          </a:xfrm>
          <a:prstGeom prst="rect">
            <a:avLst/>
          </a:prstGeom>
          <a:solidFill>
            <a:schemeClr val="accent2"/>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09" name="Google Shape;109;p13"/>
          <p:cNvSpPr/>
          <p:nvPr/>
        </p:nvSpPr>
        <p:spPr>
          <a:xfrm>
            <a:off x="11" y="4755137"/>
            <a:ext cx="9141525" cy="47969"/>
          </a:xfrm>
          <a:prstGeom prst="rect">
            <a:avLst/>
          </a:prstGeom>
          <a:solidFill>
            <a:schemeClr val="accent1"/>
          </a:solidFill>
          <a:ln>
            <a:noFill/>
          </a:ln>
        </p:spPr>
        <p:txBody>
          <a:bodyPr spcFirstLastPara="1" wrap="square" lIns="68578" tIns="68578" rIns="68578" bIns="68578" anchor="ctr" anchorCtr="0">
            <a:noAutofit/>
          </a:bodyPr>
          <a:lstStyle/>
          <a:p>
            <a:pPr defTabSz="914400" eaLnBrk="1" fontAlgn="auto" hangingPunct="1">
              <a:spcBef>
                <a:spcPts val="0"/>
              </a:spcBef>
              <a:spcAft>
                <a:spcPts val="0"/>
              </a:spcAft>
              <a:buClr>
                <a:srgbClr val="000000"/>
              </a:buClr>
              <a:buSzPts val="1500"/>
              <a:buFont typeface="Arial"/>
              <a:buNone/>
            </a:pPr>
            <a:endParaRPr sz="1100" kern="0">
              <a:latin typeface="Arial"/>
              <a:ea typeface="Arial"/>
              <a:cs typeface="Arial"/>
              <a:sym typeface="Arial"/>
            </a:endParaRPr>
          </a:p>
        </p:txBody>
      </p:sp>
      <p:sp>
        <p:nvSpPr>
          <p:cNvPr id="110" name="Google Shape;110;p13"/>
          <p:cNvSpPr txBox="1">
            <a:spLocks noGrp="1"/>
          </p:cNvSpPr>
          <p:nvPr>
            <p:ph type="title"/>
          </p:nvPr>
        </p:nvSpPr>
        <p:spPr>
          <a:xfrm>
            <a:off x="822960" y="215151"/>
            <a:ext cx="7543800" cy="1089108"/>
          </a:xfrm>
          <a:prstGeom prst="rect">
            <a:avLst/>
          </a:prstGeom>
          <a:noFill/>
          <a:ln>
            <a:noFill/>
          </a:ln>
        </p:spPr>
        <p:txBody>
          <a:bodyPr spcFirstLastPara="1" wrap="square" lIns="68578" tIns="68578" rIns="68578" bIns="68578"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rtl="0">
              <a:spcBef>
                <a:spcPts val="0"/>
              </a:spcBef>
              <a:spcAft>
                <a:spcPts val="0"/>
              </a:spcAft>
              <a:buSzPts val="1900"/>
              <a:buFont typeface="Arial"/>
              <a:buNone/>
              <a:defRPr sz="1900"/>
            </a:lvl2pPr>
            <a:lvl3pPr lvl="2" rtl="0">
              <a:spcBef>
                <a:spcPts val="0"/>
              </a:spcBef>
              <a:spcAft>
                <a:spcPts val="0"/>
              </a:spcAft>
              <a:buSzPts val="1900"/>
              <a:buFont typeface="Arial"/>
              <a:buNone/>
              <a:defRPr sz="1900"/>
            </a:lvl3pPr>
            <a:lvl4pPr lvl="3" rtl="0">
              <a:spcBef>
                <a:spcPts val="0"/>
              </a:spcBef>
              <a:spcAft>
                <a:spcPts val="0"/>
              </a:spcAft>
              <a:buSzPts val="1900"/>
              <a:buFont typeface="Arial"/>
              <a:buNone/>
              <a:defRPr sz="1900"/>
            </a:lvl4pPr>
            <a:lvl5pPr lvl="4" rtl="0">
              <a:spcBef>
                <a:spcPts val="0"/>
              </a:spcBef>
              <a:spcAft>
                <a:spcPts val="0"/>
              </a:spcAft>
              <a:buSzPts val="1900"/>
              <a:buFont typeface="Arial"/>
              <a:buNone/>
              <a:defRPr sz="1900"/>
            </a:lvl5pPr>
            <a:lvl6pPr lvl="5" rtl="0">
              <a:spcBef>
                <a:spcPts val="0"/>
              </a:spcBef>
              <a:spcAft>
                <a:spcPts val="0"/>
              </a:spcAft>
              <a:buSzPts val="1900"/>
              <a:buFont typeface="Arial"/>
              <a:buNone/>
              <a:defRPr sz="1900"/>
            </a:lvl6pPr>
            <a:lvl7pPr lvl="6" rtl="0">
              <a:spcBef>
                <a:spcPts val="0"/>
              </a:spcBef>
              <a:spcAft>
                <a:spcPts val="0"/>
              </a:spcAft>
              <a:buSzPts val="1900"/>
              <a:buFont typeface="Arial"/>
              <a:buNone/>
              <a:defRPr sz="1900"/>
            </a:lvl7pPr>
            <a:lvl8pPr lvl="7" rtl="0">
              <a:spcBef>
                <a:spcPts val="0"/>
              </a:spcBef>
              <a:spcAft>
                <a:spcPts val="0"/>
              </a:spcAft>
              <a:buSzPts val="1900"/>
              <a:buFont typeface="Arial"/>
              <a:buNone/>
              <a:defRPr sz="1900"/>
            </a:lvl8pPr>
            <a:lvl9pPr lvl="8" rtl="0">
              <a:spcBef>
                <a:spcPts val="0"/>
              </a:spcBef>
              <a:spcAft>
                <a:spcPts val="0"/>
              </a:spcAft>
              <a:buSzPts val="1900"/>
              <a:buFont typeface="Arial"/>
              <a:buNone/>
              <a:defRPr sz="1900"/>
            </a:lvl9pPr>
          </a:lstStyle>
          <a:p>
            <a:endParaRPr/>
          </a:p>
        </p:txBody>
      </p:sp>
      <p:sp>
        <p:nvSpPr>
          <p:cNvPr id="111" name="Google Shape;111;p13"/>
          <p:cNvSpPr txBox="1">
            <a:spLocks noGrp="1"/>
          </p:cNvSpPr>
          <p:nvPr>
            <p:ph type="body" idx="1"/>
          </p:nvPr>
        </p:nvSpPr>
        <p:spPr>
          <a:xfrm>
            <a:off x="822960" y="1385583"/>
            <a:ext cx="7543800" cy="3020269"/>
          </a:xfrm>
          <a:prstGeom prst="rect">
            <a:avLst/>
          </a:prstGeom>
          <a:noFill/>
          <a:ln>
            <a:noFill/>
          </a:ln>
        </p:spPr>
        <p:txBody>
          <a:bodyPr spcFirstLastPara="1" wrap="square" lIns="68578" tIns="68578" rIns="68578" bIns="68578"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9250" algn="l" rtl="0">
              <a:lnSpc>
                <a:spcPct val="90000"/>
              </a:lnSpc>
              <a:spcBef>
                <a:spcPts val="300"/>
              </a:spcBef>
              <a:spcAft>
                <a:spcPts val="0"/>
              </a:spcAft>
              <a:buClr>
                <a:schemeClr val="accent1"/>
              </a:buClr>
              <a:buSzPts val="1900"/>
              <a:buFont typeface="Calibri"/>
              <a:buChar char="◦"/>
              <a:defRPr sz="1900" b="0" i="0" u="none" strike="noStrike" cap="none">
                <a:solidFill>
                  <a:srgbClr val="3F3F3F"/>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accent1"/>
              </a:buClr>
              <a:buSzPts val="1500"/>
              <a:buFont typeface="Calibri"/>
              <a:buChar char="◦"/>
              <a:defRPr sz="1500" b="0" i="0" u="none" strike="noStrike" cap="none">
                <a:solidFill>
                  <a:srgbClr val="3F3F3F"/>
                </a:solidFill>
                <a:latin typeface="Calibri"/>
                <a:ea typeface="Calibri"/>
                <a:cs typeface="Calibri"/>
                <a:sym typeface="Calibri"/>
              </a:defRPr>
            </a:lvl3pPr>
            <a:lvl4pPr marL="1828800" marR="0" lvl="3" indent="-323850" algn="l" rtl="0">
              <a:lnSpc>
                <a:spcPct val="90000"/>
              </a:lnSpc>
              <a:spcBef>
                <a:spcPts val="400"/>
              </a:spcBef>
              <a:spcAft>
                <a:spcPts val="0"/>
              </a:spcAft>
              <a:buClr>
                <a:schemeClr val="accent1"/>
              </a:buClr>
              <a:buSzPts val="1500"/>
              <a:buFont typeface="Calibri"/>
              <a:buChar char="◦"/>
              <a:defRPr sz="1500" b="0" i="0" u="none" strike="noStrike" cap="none">
                <a:solidFill>
                  <a:srgbClr val="3F3F3F"/>
                </a:solidFill>
                <a:latin typeface="Calibri"/>
                <a:ea typeface="Calibri"/>
                <a:cs typeface="Calibri"/>
                <a:sym typeface="Calibri"/>
              </a:defRPr>
            </a:lvl4pPr>
            <a:lvl5pPr marL="2286000" marR="0" lvl="4" indent="-323850" algn="l" rtl="0">
              <a:lnSpc>
                <a:spcPct val="90000"/>
              </a:lnSpc>
              <a:spcBef>
                <a:spcPts val="400"/>
              </a:spcBef>
              <a:spcAft>
                <a:spcPts val="0"/>
              </a:spcAft>
              <a:buClr>
                <a:schemeClr val="accent1"/>
              </a:buClr>
              <a:buSzPts val="1500"/>
              <a:buFont typeface="Calibri"/>
              <a:buChar char="◦"/>
              <a:defRPr sz="1500" b="0" i="0" u="none" strike="noStrike" cap="none">
                <a:solidFill>
                  <a:srgbClr val="3F3F3F"/>
                </a:solidFill>
                <a:latin typeface="Calibri"/>
                <a:ea typeface="Calibri"/>
                <a:cs typeface="Calibri"/>
                <a:sym typeface="Calibri"/>
              </a:defRPr>
            </a:lvl5pPr>
            <a:lvl6pPr marL="2743200" marR="0" lvl="5" indent="-323850" algn="l" rtl="0">
              <a:lnSpc>
                <a:spcPct val="90000"/>
              </a:lnSpc>
              <a:spcBef>
                <a:spcPts val="400"/>
              </a:spcBef>
              <a:spcAft>
                <a:spcPts val="0"/>
              </a:spcAft>
              <a:buClr>
                <a:schemeClr val="accent1"/>
              </a:buClr>
              <a:buSzPts val="1500"/>
              <a:buFont typeface="Calibri"/>
              <a:buChar char="◦"/>
              <a:defRPr sz="1500" b="0" i="0" u="none" strike="noStrike" cap="none">
                <a:solidFill>
                  <a:srgbClr val="3F3F3F"/>
                </a:solidFill>
                <a:latin typeface="Calibri"/>
                <a:ea typeface="Calibri"/>
                <a:cs typeface="Calibri"/>
                <a:sym typeface="Calibri"/>
              </a:defRPr>
            </a:lvl6pPr>
            <a:lvl7pPr marL="3200400" marR="0" lvl="6" indent="-323850" algn="l" rtl="0">
              <a:lnSpc>
                <a:spcPct val="90000"/>
              </a:lnSpc>
              <a:spcBef>
                <a:spcPts val="400"/>
              </a:spcBef>
              <a:spcAft>
                <a:spcPts val="0"/>
              </a:spcAft>
              <a:buClr>
                <a:schemeClr val="accent1"/>
              </a:buClr>
              <a:buSzPts val="1500"/>
              <a:buFont typeface="Calibri"/>
              <a:buChar char="◦"/>
              <a:defRPr sz="1500" b="0" i="0" u="none" strike="noStrike" cap="none">
                <a:solidFill>
                  <a:srgbClr val="3F3F3F"/>
                </a:solidFill>
                <a:latin typeface="Calibri"/>
                <a:ea typeface="Calibri"/>
                <a:cs typeface="Calibri"/>
                <a:sym typeface="Calibri"/>
              </a:defRPr>
            </a:lvl7pPr>
            <a:lvl8pPr marL="3657600" marR="0" lvl="7" indent="-323850" algn="l" rtl="0">
              <a:lnSpc>
                <a:spcPct val="90000"/>
              </a:lnSpc>
              <a:spcBef>
                <a:spcPts val="400"/>
              </a:spcBef>
              <a:spcAft>
                <a:spcPts val="0"/>
              </a:spcAft>
              <a:buClr>
                <a:schemeClr val="accent1"/>
              </a:buClr>
              <a:buSzPts val="1500"/>
              <a:buFont typeface="Calibri"/>
              <a:buChar char="◦"/>
              <a:defRPr sz="1500" b="0" i="0" u="none" strike="noStrike" cap="none">
                <a:solidFill>
                  <a:srgbClr val="3F3F3F"/>
                </a:solidFill>
                <a:latin typeface="Calibri"/>
                <a:ea typeface="Calibri"/>
                <a:cs typeface="Calibri"/>
                <a:sym typeface="Calibri"/>
              </a:defRPr>
            </a:lvl8pPr>
            <a:lvl9pPr marL="4114800" marR="0" lvl="8" indent="-323850" algn="l" rtl="0">
              <a:lnSpc>
                <a:spcPct val="90000"/>
              </a:lnSpc>
              <a:spcBef>
                <a:spcPts val="400"/>
              </a:spcBef>
              <a:spcAft>
                <a:spcPts val="400"/>
              </a:spcAft>
              <a:buClr>
                <a:schemeClr val="accent1"/>
              </a:buClr>
              <a:buSzPts val="1500"/>
              <a:buFont typeface="Calibri"/>
              <a:buChar char="◦"/>
              <a:defRPr sz="1500" b="0" i="0" u="none" strike="noStrike" cap="none">
                <a:solidFill>
                  <a:srgbClr val="3F3F3F"/>
                </a:solidFill>
                <a:latin typeface="Calibri"/>
                <a:ea typeface="Calibri"/>
                <a:cs typeface="Calibri"/>
                <a:sym typeface="Calibri"/>
              </a:defRPr>
            </a:lvl9pPr>
          </a:lstStyle>
          <a:p>
            <a:endParaRPr/>
          </a:p>
        </p:txBody>
      </p:sp>
      <p:sp>
        <p:nvSpPr>
          <p:cNvPr id="112" name="Google Shape;112;p13"/>
          <p:cNvSpPr txBox="1">
            <a:spLocks noGrp="1"/>
          </p:cNvSpPr>
          <p:nvPr>
            <p:ph type="dt" idx="10"/>
          </p:nvPr>
        </p:nvSpPr>
        <p:spPr>
          <a:xfrm>
            <a:off x="822961" y="4849326"/>
            <a:ext cx="1854225" cy="274079"/>
          </a:xfrm>
          <a:prstGeom prst="rect">
            <a:avLst/>
          </a:prstGeom>
          <a:noFill/>
          <a:ln>
            <a:noFill/>
          </a:ln>
        </p:spPr>
        <p:txBody>
          <a:bodyPr spcFirstLastPara="1" wrap="square" lIns="68578" tIns="68578" rIns="68578" bIns="68578" anchor="ctr" anchorCtr="0"/>
          <a:lstStyle>
            <a:lvl1pPr marR="0" lvl="0" algn="l"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pPr defTabSz="914400" eaLnBrk="1" fontAlgn="auto" hangingPunct="1"/>
            <a:endParaRPr kern="0"/>
          </a:p>
        </p:txBody>
      </p:sp>
      <p:sp>
        <p:nvSpPr>
          <p:cNvPr id="113" name="Google Shape;113;p13"/>
          <p:cNvSpPr txBox="1">
            <a:spLocks noGrp="1"/>
          </p:cNvSpPr>
          <p:nvPr>
            <p:ph type="ftr" idx="11"/>
          </p:nvPr>
        </p:nvSpPr>
        <p:spPr>
          <a:xfrm>
            <a:off x="2764639" y="4849326"/>
            <a:ext cx="3617100" cy="274079"/>
          </a:xfrm>
          <a:prstGeom prst="rect">
            <a:avLst/>
          </a:prstGeom>
          <a:noFill/>
          <a:ln>
            <a:noFill/>
          </a:ln>
        </p:spPr>
        <p:txBody>
          <a:bodyPr spcFirstLastPara="1" wrap="square" lIns="68578" tIns="68578" rIns="68578" bIns="68578" anchor="ctr" anchorCtr="0"/>
          <a:lstStyle>
            <a:lvl1pPr marR="0" lvl="0" algn="ctr" rtl="0">
              <a:lnSpc>
                <a:spcPct val="100000"/>
              </a:lnSpc>
              <a:spcBef>
                <a:spcPts val="0"/>
              </a:spcBef>
              <a:spcAft>
                <a:spcPts val="0"/>
              </a:spcAft>
              <a:buClr>
                <a:srgbClr val="FFFFFF"/>
              </a:buClr>
              <a:buSzPts val="900"/>
              <a:buFont typeface="Calibri"/>
              <a:buNone/>
              <a:defRPr sz="7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400" b="0" i="0" u="none" strike="noStrike" cap="none">
                <a:solidFill>
                  <a:schemeClr val="dk1"/>
                </a:solidFill>
                <a:latin typeface="Calibri"/>
                <a:ea typeface="Calibri"/>
                <a:cs typeface="Calibri"/>
                <a:sym typeface="Calibri"/>
              </a:defRPr>
            </a:lvl9pPr>
          </a:lstStyle>
          <a:p>
            <a:pPr defTabSz="914400" eaLnBrk="1" fontAlgn="auto" hangingPunct="1"/>
            <a:endParaRPr kern="0"/>
          </a:p>
        </p:txBody>
      </p:sp>
      <p:sp>
        <p:nvSpPr>
          <p:cNvPr id="114" name="Google Shape;114;p13"/>
          <p:cNvSpPr txBox="1">
            <a:spLocks noGrp="1"/>
          </p:cNvSpPr>
          <p:nvPr>
            <p:ph type="sldNum" idx="12"/>
          </p:nvPr>
        </p:nvSpPr>
        <p:spPr>
          <a:xfrm>
            <a:off x="7425344" y="4849326"/>
            <a:ext cx="983925" cy="274079"/>
          </a:xfrm>
          <a:prstGeom prst="rect">
            <a:avLst/>
          </a:prstGeom>
          <a:noFill/>
          <a:ln>
            <a:noFill/>
          </a:ln>
        </p:spPr>
        <p:txBody>
          <a:bodyPr spcFirstLastPara="1" wrap="square" lIns="68578" tIns="34280" rIns="68578" bIns="34280" anchor="ctr" anchorCtr="0">
            <a:noAutofit/>
          </a:bodyPr>
          <a:lstStyle>
            <a:lvl1pPr marL="0" marR="0" lvl="0"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FFFFFF"/>
              </a:buClr>
              <a:buSzPts val="300"/>
              <a:buFont typeface="Calibri"/>
              <a:buNone/>
              <a:defRPr sz="800" b="0" i="0" u="none" strike="noStrike" cap="none">
                <a:solidFill>
                  <a:srgbClr val="FFFFFF"/>
                </a:solidFill>
                <a:latin typeface="Calibri"/>
                <a:ea typeface="Calibri"/>
                <a:cs typeface="Calibri"/>
                <a:sym typeface="Calibri"/>
              </a:defRPr>
            </a:lvl9pPr>
          </a:lstStyle>
          <a:p>
            <a:pPr defTabSz="914400" eaLnBrk="1" fontAlgn="auto" hangingPunct="1"/>
            <a:fld id="{00000000-1234-1234-1234-123412341234}" type="slidenum">
              <a:rPr lang="uk-UA" kern="0" smtClean="0"/>
              <a:pPr defTabSz="914400" eaLnBrk="1" fontAlgn="auto" hangingPunct="1"/>
              <a:t>‹#›</a:t>
            </a:fld>
            <a:endParaRPr lang="uk-UA" kern="0"/>
          </a:p>
        </p:txBody>
      </p:sp>
      <p:cxnSp>
        <p:nvCxnSpPr>
          <p:cNvPr id="115" name="Google Shape;115;p13"/>
          <p:cNvCxnSpPr/>
          <p:nvPr/>
        </p:nvCxnSpPr>
        <p:spPr>
          <a:xfrm>
            <a:off x="895150" y="1304591"/>
            <a:ext cx="7475175" cy="0"/>
          </a:xfrm>
          <a:prstGeom prst="straightConnector1">
            <a:avLst/>
          </a:prstGeom>
          <a:noFill/>
          <a:ln w="9525" cap="flat" cmpd="sng">
            <a:solidFill>
              <a:srgbClr val="7F7F7F"/>
            </a:solidFill>
            <a:prstDash val="solid"/>
            <a:round/>
            <a:headEnd type="none" w="sm" len="sm"/>
            <a:tailEnd type="none" w="sm" len="sm"/>
          </a:ln>
        </p:spPr>
      </p:cxnSp>
      <p:pic>
        <p:nvPicPr>
          <p:cNvPr id="116" name="Google Shape;116;p13" descr="whole_tale_logo.png"/>
          <p:cNvPicPr preferRelativeResize="0"/>
          <p:nvPr/>
        </p:nvPicPr>
        <p:blipFill rotWithShape="1">
          <a:blip r:embed="rId12">
            <a:alphaModFix/>
          </a:blip>
          <a:srcRect/>
          <a:stretch/>
        </p:blipFill>
        <p:spPr>
          <a:xfrm>
            <a:off x="7917352" y="133795"/>
            <a:ext cx="1118804" cy="1119840"/>
          </a:xfrm>
          <a:prstGeom prst="rect">
            <a:avLst/>
          </a:prstGeom>
          <a:noFill/>
          <a:ln>
            <a:noFill/>
          </a:ln>
        </p:spPr>
      </p:pic>
    </p:spTree>
    <p:extLst>
      <p:ext uri="{BB962C8B-B14F-4D97-AF65-F5344CB8AC3E}">
        <p14:creationId xmlns:p14="http://schemas.microsoft.com/office/powerpoint/2010/main" val="3224479430"/>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9" Type="http://schemas.openxmlformats.org/officeDocument/2006/relationships/image" Target="../media/image31.png"/><Relationship Id="rId20" Type="http://schemas.openxmlformats.org/officeDocument/2006/relationships/image" Target="../media/image8.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jpeg"/><Relationship Id="rId15" Type="http://schemas.openxmlformats.org/officeDocument/2006/relationships/image" Target="../media/image37.jpeg"/><Relationship Id="rId16" Type="http://schemas.openxmlformats.org/officeDocument/2006/relationships/image" Target="../media/image38.jpeg"/><Relationship Id="rId17" Type="http://schemas.openxmlformats.org/officeDocument/2006/relationships/image" Target="../media/image39.jpeg"/><Relationship Id="rId18" Type="http://schemas.microsoft.com/office/2007/relationships/hdphoto" Target="../media/hdphoto3.wdp"/><Relationship Id="rId19"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 Id="rId4" Type="http://schemas.microsoft.com/office/2007/relationships/hdphoto" Target="../media/hdphoto1.wdp"/><Relationship Id="rId5" Type="http://schemas.openxmlformats.org/officeDocument/2006/relationships/image" Target="../media/image28.png"/><Relationship Id="rId6" Type="http://schemas.microsoft.com/office/2007/relationships/hdphoto" Target="../media/hdphoto2.wdp"/><Relationship Id="rId7" Type="http://schemas.openxmlformats.org/officeDocument/2006/relationships/image" Target="../media/image29.png"/><Relationship Id="rId8"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tiff"/><Relationship Id="rId7" Type="http://schemas.openxmlformats.org/officeDocument/2006/relationships/image" Target="../media/image59.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5.png"/><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8.png"/><Relationship Id="rId6" Type="http://schemas.openxmlformats.org/officeDocument/2006/relationships/image" Target="../media/image79.png"/><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hyperlink" Target="https://youtu.be/Ml5d7r5OtCk" TargetMode="External"/><Relationship Id="rId3"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10.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776942" y="535777"/>
            <a:ext cx="7590117" cy="332924"/>
          </a:xfrm>
        </p:spPr>
        <p:txBody>
          <a:bodyPr/>
          <a:lstStyle/>
          <a:p>
            <a:pPr eaLnBrk="1"/>
            <a:r>
              <a:rPr lang="en-US" sz="2400" dirty="0"/>
              <a:t>Accelerating synthesis science through reproducible science practices</a:t>
            </a:r>
          </a:p>
        </p:txBody>
      </p:sp>
      <p:sp>
        <p:nvSpPr>
          <p:cNvPr id="4" name="Text Placeholder 3"/>
          <p:cNvSpPr>
            <a:spLocks noGrp="1"/>
          </p:cNvSpPr>
          <p:nvPr>
            <p:ph type="body" sz="quarter" idx="12"/>
          </p:nvPr>
        </p:nvSpPr>
        <p:spPr>
          <a:xfrm>
            <a:off x="2033260" y="1722520"/>
            <a:ext cx="5085678" cy="332924"/>
          </a:xfrm>
        </p:spPr>
        <p:txBody>
          <a:bodyPr/>
          <a:lstStyle/>
          <a:p>
            <a:r>
              <a:rPr lang="en-US" b="1" dirty="0" smtClean="0">
                <a:solidFill>
                  <a:srgbClr val="6397C9"/>
                </a:solidFill>
              </a:rPr>
              <a:t>Matthew B. Jones</a:t>
            </a:r>
          </a:p>
          <a:p>
            <a:r>
              <a:rPr lang="en-US" i="1" dirty="0" smtClean="0">
                <a:solidFill>
                  <a:srgbClr val="6397C9"/>
                </a:solidFill>
              </a:rPr>
              <a:t>National Center for Ecological Analysis and Synthesis</a:t>
            </a:r>
          </a:p>
          <a:p>
            <a:r>
              <a:rPr lang="en-US" i="1" dirty="0" smtClean="0">
                <a:solidFill>
                  <a:srgbClr val="6397C9"/>
                </a:solidFill>
              </a:rPr>
              <a:t>University of California Santa Barbara</a:t>
            </a:r>
          </a:p>
          <a:p>
            <a:endParaRPr lang="en-US" i="1" dirty="0" smtClean="0">
              <a:solidFill>
                <a:srgbClr val="6397C9"/>
              </a:solidFill>
            </a:endParaRPr>
          </a:p>
          <a:p>
            <a:endParaRPr lang="en-US" b="1" dirty="0">
              <a:solidFill>
                <a:srgbClr val="6397C9"/>
              </a:solidFill>
            </a:endParaRPr>
          </a:p>
          <a:p>
            <a:endParaRPr lang="en-US" b="1" dirty="0" smtClean="0">
              <a:solidFill>
                <a:srgbClr val="6397C9"/>
              </a:solidFill>
            </a:endParaRPr>
          </a:p>
          <a:p>
            <a:endParaRPr lang="en-US" b="1" dirty="0">
              <a:solidFill>
                <a:srgbClr val="6397C9"/>
              </a:solidFill>
            </a:endParaRPr>
          </a:p>
          <a:p>
            <a:endParaRPr lang="en-US" b="1" dirty="0">
              <a:solidFill>
                <a:srgbClr val="6397C9"/>
              </a:solidFill>
            </a:endParaRPr>
          </a:p>
          <a:p>
            <a:r>
              <a:rPr lang="en-US" dirty="0">
                <a:solidFill>
                  <a:srgbClr val="6397C9"/>
                </a:solidFill>
              </a:rPr>
              <a:t>@</a:t>
            </a:r>
            <a:r>
              <a:rPr lang="en-US" dirty="0" err="1">
                <a:solidFill>
                  <a:srgbClr val="6397C9"/>
                </a:solidFill>
              </a:rPr>
              <a:t>metamattj</a:t>
            </a:r>
            <a:endParaRPr lang="en-US" dirty="0">
              <a:solidFill>
                <a:srgbClr val="6397C9"/>
              </a:solidFill>
            </a:endParaRPr>
          </a:p>
          <a:p>
            <a:r>
              <a:rPr lang="en-US" dirty="0" smtClean="0">
                <a:solidFill>
                  <a:srgbClr val="6397C9"/>
                </a:solidFill>
              </a:rPr>
              <a:t>jones</a:t>
            </a:r>
            <a:r>
              <a:rPr lang="en-US" dirty="0">
                <a:solidFill>
                  <a:srgbClr val="6397C9"/>
                </a:solidFill>
              </a:rPr>
              <a:t>@nceas.ucsb.edu</a:t>
            </a:r>
          </a:p>
          <a:p>
            <a:r>
              <a:rPr lang="en-US" dirty="0" smtClean="0">
                <a:solidFill>
                  <a:srgbClr val="6397C9"/>
                </a:solidFill>
              </a:rPr>
              <a:t>https</a:t>
            </a:r>
            <a:r>
              <a:rPr lang="en-US" dirty="0">
                <a:solidFill>
                  <a:srgbClr val="6397C9"/>
                </a:solidFill>
              </a:rPr>
              <a:t>://</a:t>
            </a:r>
            <a:r>
              <a:rPr lang="en-US" dirty="0" err="1">
                <a:solidFill>
                  <a:srgbClr val="6397C9"/>
                </a:solidFill>
              </a:rPr>
              <a:t>orcid.org</a:t>
            </a:r>
            <a:r>
              <a:rPr lang="en-US" dirty="0">
                <a:solidFill>
                  <a:srgbClr val="6397C9"/>
                </a:solidFill>
              </a:rPr>
              <a:t>/0000-0003-0077-4738</a:t>
            </a:r>
          </a:p>
          <a:p>
            <a:endParaRPr lang="en-US" b="1" dirty="0">
              <a:solidFill>
                <a:srgbClr val="6397C9"/>
              </a:solidFill>
            </a:endParaRPr>
          </a:p>
        </p:txBody>
      </p:sp>
      <p:sp>
        <p:nvSpPr>
          <p:cNvPr id="2" name="Slide Number Placeholder 1"/>
          <p:cNvSpPr>
            <a:spLocks noGrp="1"/>
          </p:cNvSpPr>
          <p:nvPr>
            <p:ph type="sldNum" sz="quarter" idx="4294967295"/>
          </p:nvPr>
        </p:nvSpPr>
        <p:spPr>
          <a:xfrm>
            <a:off x="8983664" y="4922838"/>
            <a:ext cx="160337" cy="171450"/>
          </a:xfrm>
          <a:prstGeom prst="rect">
            <a:avLst/>
          </a:prstGeom>
        </p:spPr>
        <p:txBody>
          <a:bodyPr/>
          <a:lstStyle/>
          <a:p>
            <a:pPr>
              <a:defRPr/>
            </a:pPr>
            <a:fld id="{8F55EFAA-459D-C540-A99B-51BBCBF043E1}" type="slidenum">
              <a:rPr lang="en-US" smtClean="0"/>
              <a:pPr>
                <a:defRPr/>
              </a:pPr>
              <a:t>1</a:t>
            </a:fld>
            <a:endParaRPr lang="en-US" dirty="0"/>
          </a:p>
        </p:txBody>
      </p:sp>
      <p:pic>
        <p:nvPicPr>
          <p:cNvPr id="5" name="Picture 1" descr="DataONE_LOGO_Transparent.tif"/>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6989471" y="4460024"/>
            <a:ext cx="1942812" cy="46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68690" y="2597620"/>
            <a:ext cx="3011017" cy="80500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3782" y="4357489"/>
            <a:ext cx="1113101" cy="611422"/>
          </a:xfrm>
          <a:prstGeom prst="rect">
            <a:avLst/>
          </a:prstGeom>
        </p:spPr>
      </p:pic>
    </p:spTree>
    <p:extLst>
      <p:ext uri="{BB962C8B-B14F-4D97-AF65-F5344CB8AC3E}">
        <p14:creationId xmlns:p14="http://schemas.microsoft.com/office/powerpoint/2010/main" val="13602833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6678068" y="4001091"/>
            <a:ext cx="198269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r>
              <a:rPr lang="en-US" sz="2400" b="1" dirty="0">
                <a:solidFill>
                  <a:schemeClr val="bg1"/>
                </a:solidFill>
                <a:latin typeface="Raleway"/>
                <a:ea typeface="+mn-ea"/>
                <a:cs typeface="Raleway"/>
                <a:sym typeface="Helvetica Light"/>
              </a:rPr>
              <a:t>5000+</a:t>
            </a:r>
            <a:br>
              <a:rPr lang="en-US" sz="2400" b="1" dirty="0">
                <a:solidFill>
                  <a:schemeClr val="bg1"/>
                </a:solidFill>
                <a:latin typeface="Raleway"/>
                <a:ea typeface="+mn-ea"/>
                <a:cs typeface="Raleway"/>
                <a:sym typeface="Helvetica Light"/>
              </a:rPr>
            </a:br>
            <a:r>
              <a:rPr lang="en-US" sz="1600" dirty="0">
                <a:solidFill>
                  <a:schemeClr val="bg1"/>
                </a:solidFill>
                <a:latin typeface="Raleway"/>
                <a:ea typeface="+mn-ea"/>
                <a:cs typeface="Raleway"/>
                <a:sym typeface="Helvetica Light"/>
              </a:rPr>
              <a:t>Trained</a:t>
            </a:r>
            <a:endParaRPr lang="en-US" sz="1600" dirty="0">
              <a:solidFill>
                <a:schemeClr val="bg1"/>
              </a:solidFill>
              <a:latin typeface="Raleway"/>
              <a:ea typeface="+mn-ea"/>
              <a:cs typeface="Raleway"/>
              <a:sym typeface="Helvetica Light"/>
            </a:endParaRPr>
          </a:p>
        </p:txBody>
      </p:sp>
      <p:sp>
        <p:nvSpPr>
          <p:cNvPr id="36"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10</a:t>
            </a:fld>
            <a:endParaRPr lang="en-US" dirty="0"/>
          </a:p>
        </p:txBody>
      </p:sp>
      <p:pic>
        <p:nvPicPr>
          <p:cNvPr id="2" name="Picture 1" descr="knb-sasap-data.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7538" y="1"/>
            <a:ext cx="8664606" cy="5148263"/>
          </a:xfrm>
          <a:prstGeom prst="rect">
            <a:avLst/>
          </a:prstGeom>
        </p:spPr>
      </p:pic>
    </p:spTree>
    <p:extLst>
      <p:ext uri="{BB962C8B-B14F-4D97-AF65-F5344CB8AC3E}">
        <p14:creationId xmlns:p14="http://schemas.microsoft.com/office/powerpoint/2010/main" val="2670228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64" name="Shape 2701"/>
          <p:cNvSpPr>
            <a:spLocks noChangeArrowheads="1"/>
          </p:cNvSpPr>
          <p:nvPr/>
        </p:nvSpPr>
        <p:spPr bwMode="auto">
          <a:xfrm>
            <a:off x="502158" y="1054660"/>
            <a:ext cx="1991530" cy="1821526"/>
          </a:xfrm>
          <a:prstGeom prst="roundRect">
            <a:avLst>
              <a:gd name="adj" fmla="val 3732"/>
            </a:avLst>
          </a:prstGeom>
          <a:gradFill>
            <a:gsLst>
              <a:gs pos="0">
                <a:schemeClr val="accent2"/>
              </a:gs>
              <a:gs pos="100000">
                <a:schemeClr val="accent3"/>
              </a:gs>
            </a:gsLst>
          </a:gradFill>
          <a:ln>
            <a:noFill/>
          </a:ln>
        </p:spPr>
        <p:txBody>
          <a:bodyPr lIns="50793" tIns="50793" rIns="50793" bIns="50793" anchor="ctr"/>
          <a:lstStyle/>
          <a:p>
            <a:pPr algn="ctr" eaLnBrk="1"/>
            <a:endParaRPr lang="en-US" sz="1200">
              <a:solidFill>
                <a:srgbClr val="FFFFFF"/>
              </a:solidFill>
              <a:latin typeface="Raleway"/>
              <a:cs typeface="Raleway"/>
            </a:endParaRPr>
          </a:p>
        </p:txBody>
      </p:sp>
      <p:sp>
        <p:nvSpPr>
          <p:cNvPr id="32" name="Shape 2701"/>
          <p:cNvSpPr>
            <a:spLocks noChangeArrowheads="1"/>
          </p:cNvSpPr>
          <p:nvPr/>
        </p:nvSpPr>
        <p:spPr bwMode="auto">
          <a:xfrm>
            <a:off x="494871" y="2945886"/>
            <a:ext cx="1991530" cy="1828800"/>
          </a:xfrm>
          <a:prstGeom prst="roundRect">
            <a:avLst>
              <a:gd name="adj" fmla="val 3732"/>
            </a:avLst>
          </a:prstGeom>
          <a:gradFill>
            <a:gsLst>
              <a:gs pos="0">
                <a:schemeClr val="accent2"/>
              </a:gs>
              <a:gs pos="100000">
                <a:schemeClr val="accent3"/>
              </a:gs>
            </a:gsLst>
          </a:gradFill>
          <a:ln>
            <a:noFill/>
          </a:ln>
        </p:spPr>
        <p:txBody>
          <a:bodyPr lIns="50793" tIns="50793" rIns="50793" bIns="50793" anchor="ctr"/>
          <a:lstStyle/>
          <a:p>
            <a:pPr algn="ctr" eaLnBrk="1"/>
            <a:endParaRPr lang="en-US" sz="1200">
              <a:solidFill>
                <a:srgbClr val="FFFFFF"/>
              </a:solidFill>
              <a:latin typeface="Raleway"/>
              <a:cs typeface="Raleway"/>
            </a:endParaRPr>
          </a:p>
        </p:txBody>
      </p:sp>
      <p:sp>
        <p:nvSpPr>
          <p:cNvPr id="33" name="Shape 2701"/>
          <p:cNvSpPr>
            <a:spLocks noChangeArrowheads="1"/>
          </p:cNvSpPr>
          <p:nvPr/>
        </p:nvSpPr>
        <p:spPr bwMode="auto">
          <a:xfrm>
            <a:off x="2555562" y="1054660"/>
            <a:ext cx="1991530" cy="1821526"/>
          </a:xfrm>
          <a:prstGeom prst="roundRect">
            <a:avLst>
              <a:gd name="adj" fmla="val 3732"/>
            </a:avLst>
          </a:prstGeom>
          <a:gradFill flip="none" rotWithShape="1">
            <a:gsLst>
              <a:gs pos="0">
                <a:srgbClr val="3F9897"/>
              </a:gs>
              <a:gs pos="100000">
                <a:schemeClr val="accent2"/>
              </a:gs>
            </a:gsLst>
            <a:lin ang="0" scaled="1"/>
            <a:tileRect/>
          </a:gradFill>
          <a:ln>
            <a:noFill/>
          </a:ln>
        </p:spPr>
        <p:txBody>
          <a:bodyPr lIns="50793" tIns="50793" rIns="50793" bIns="50793" anchor="ctr"/>
          <a:lstStyle/>
          <a:p>
            <a:pPr algn="ctr" eaLnBrk="1"/>
            <a:endParaRPr lang="en-US" sz="1200">
              <a:solidFill>
                <a:srgbClr val="FFFFFF"/>
              </a:solidFill>
              <a:latin typeface="Raleway"/>
              <a:cs typeface="Raleway"/>
            </a:endParaRPr>
          </a:p>
        </p:txBody>
      </p:sp>
      <p:sp>
        <p:nvSpPr>
          <p:cNvPr id="34" name="Shape 2701"/>
          <p:cNvSpPr>
            <a:spLocks noChangeArrowheads="1"/>
          </p:cNvSpPr>
          <p:nvPr/>
        </p:nvSpPr>
        <p:spPr bwMode="auto">
          <a:xfrm>
            <a:off x="2552901" y="2945886"/>
            <a:ext cx="1991530" cy="1828800"/>
          </a:xfrm>
          <a:prstGeom prst="roundRect">
            <a:avLst>
              <a:gd name="adj" fmla="val 3732"/>
            </a:avLst>
          </a:prstGeom>
          <a:gradFill flip="none" rotWithShape="1">
            <a:gsLst>
              <a:gs pos="0">
                <a:srgbClr val="3F9897"/>
              </a:gs>
              <a:gs pos="100000">
                <a:schemeClr val="accent2"/>
              </a:gs>
            </a:gsLst>
            <a:lin ang="0" scaled="1"/>
            <a:tileRect/>
          </a:gradFill>
          <a:ln>
            <a:noFill/>
          </a:ln>
        </p:spPr>
        <p:txBody>
          <a:bodyPr lIns="50793" tIns="50793" rIns="50793" bIns="50793" anchor="ctr"/>
          <a:lstStyle/>
          <a:p>
            <a:pPr algn="ctr" eaLnBrk="1"/>
            <a:endParaRPr lang="en-US" sz="1200">
              <a:solidFill>
                <a:srgbClr val="FFFFFF"/>
              </a:solidFill>
              <a:latin typeface="Raleway"/>
              <a:cs typeface="Raleway"/>
            </a:endParaRPr>
          </a:p>
        </p:txBody>
      </p:sp>
      <p:pic>
        <p:nvPicPr>
          <p:cNvPr id="39" name="Picture 38" descr="globe.png"/>
          <p:cNvPicPr>
            <a:picLocks noChangeAspect="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1054439" y="1193119"/>
            <a:ext cx="886968" cy="886968"/>
          </a:xfrm>
          <a:prstGeom prst="rect">
            <a:avLst/>
          </a:prstGeom>
        </p:spPr>
      </p:pic>
      <p:pic>
        <p:nvPicPr>
          <p:cNvPr id="40" name="Picture 39" descr="server_icon_1.png"/>
          <p:cNvPicPr>
            <a:picLocks noChangeAspect="1"/>
          </p:cNvPicPr>
          <p:nvPr/>
        </p:nvPicPr>
        <p:blipFill>
          <a:blip r:embed="rId5" cstate="print">
            <a:alphaModFix/>
            <a:biLevel thresh="25000"/>
            <a:extLst>
              <a:ext uri="{BEBA8EAE-BF5A-486C-A8C5-ECC9F3942E4B}">
                <a14:imgProps xmlns:a14="http://schemas.microsoft.com/office/drawing/2010/main">
                  <a14:imgLayer r:embed="rId6">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3728" y="3087687"/>
            <a:ext cx="653814" cy="848402"/>
          </a:xfrm>
          <a:prstGeom prst="rect">
            <a:avLst/>
          </a:prstGeom>
        </p:spPr>
      </p:pic>
      <p:pic>
        <p:nvPicPr>
          <p:cNvPr id="41" name="Picture 40" descr="File_icon.png"/>
          <p:cNvPicPr>
            <a:picLocks noChangeAspect="1"/>
          </p:cNvPicPr>
          <p:nvPr/>
        </p:nvPicPr>
        <p:blipFill>
          <a:blip r:embed="rId7" cstate="print">
            <a:lum bright="70000" contrast="-70000"/>
            <a:extLst>
              <a:ext uri="{28A0092B-C50C-407E-A947-70E740481C1C}">
                <a14:useLocalDpi xmlns:a14="http://schemas.microsoft.com/office/drawing/2010/main"/>
              </a:ext>
            </a:extLst>
          </a:blip>
          <a:stretch>
            <a:fillRect/>
          </a:stretch>
        </p:blipFill>
        <p:spPr>
          <a:xfrm>
            <a:off x="3209626" y="1193120"/>
            <a:ext cx="683402" cy="850392"/>
          </a:xfrm>
          <a:prstGeom prst="rect">
            <a:avLst/>
          </a:prstGeom>
        </p:spPr>
      </p:pic>
      <p:grpSp>
        <p:nvGrpSpPr>
          <p:cNvPr id="8" name="Group 7"/>
          <p:cNvGrpSpPr/>
          <p:nvPr/>
        </p:nvGrpSpPr>
        <p:grpSpPr>
          <a:xfrm>
            <a:off x="2732440" y="3087687"/>
            <a:ext cx="1632450" cy="707764"/>
            <a:chOff x="2236359" y="4085449"/>
            <a:chExt cx="1632450" cy="707764"/>
          </a:xfrm>
        </p:grpSpPr>
        <p:pic>
          <p:nvPicPr>
            <p:cNvPr id="42" name="Picture 41" descr="user-1-glyph-icon_MkuBPp8O_L.png"/>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2236359" y="4085449"/>
              <a:ext cx="769868" cy="707764"/>
            </a:xfrm>
            <a:prstGeom prst="rect">
              <a:avLst/>
            </a:prstGeom>
          </p:spPr>
        </p:pic>
        <p:pic>
          <p:nvPicPr>
            <p:cNvPr id="43" name="Picture 42" descr="user-1-glyph-icon_MkuBPp8O_L.png"/>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3098941" y="4085449"/>
              <a:ext cx="769868" cy="707764"/>
            </a:xfrm>
            <a:prstGeom prst="rect">
              <a:avLst/>
            </a:prstGeom>
          </p:spPr>
        </p:pic>
      </p:grpSp>
      <p:pic>
        <p:nvPicPr>
          <p:cNvPr id="45" name="Picture 44" descr="webglobe_icon.png"/>
          <p:cNvPicPr>
            <a:picLocks noChangeAspect="1"/>
          </p:cNvPicPr>
          <p:nvPr/>
        </p:nvPicPr>
        <p:blipFill>
          <a:blip r:embed="rId9" cstate="print">
            <a:lum bright="70000" contrast="-70000"/>
            <a:extLst>
              <a:ext uri="{28A0092B-C50C-407E-A947-70E740481C1C}">
                <a14:useLocalDpi xmlns:a14="http://schemas.microsoft.com/office/drawing/2010/main"/>
              </a:ext>
            </a:extLst>
          </a:blip>
          <a:stretch>
            <a:fillRect/>
          </a:stretch>
        </p:blipFill>
        <p:spPr>
          <a:xfrm>
            <a:off x="4952550" y="3050117"/>
            <a:ext cx="833444" cy="886968"/>
          </a:xfrm>
          <a:prstGeom prst="rect">
            <a:avLst/>
          </a:prstGeom>
        </p:spPr>
      </p:pic>
      <p:sp>
        <p:nvSpPr>
          <p:cNvPr id="46" name="Freeform 45"/>
          <p:cNvSpPr>
            <a:spLocks noChangeAspect="1"/>
          </p:cNvSpPr>
          <p:nvPr/>
        </p:nvSpPr>
        <p:spPr>
          <a:xfrm>
            <a:off x="5293541" y="3197130"/>
            <a:ext cx="639171" cy="399484"/>
          </a:xfrm>
          <a:custGeom>
            <a:avLst/>
            <a:gdLst>
              <a:gd name="connsiteX0" fmla="*/ 0 w 875407"/>
              <a:gd name="connsiteY0" fmla="*/ 554804 h 554804"/>
              <a:gd name="connsiteX1" fmla="*/ 345231 w 875407"/>
              <a:gd name="connsiteY1" fmla="*/ 234251 h 554804"/>
              <a:gd name="connsiteX2" fmla="*/ 419209 w 875407"/>
              <a:gd name="connsiteY2" fmla="*/ 456172 h 554804"/>
              <a:gd name="connsiteX3" fmla="*/ 875407 w 875407"/>
              <a:gd name="connsiteY3" fmla="*/ 0 h 554804"/>
              <a:gd name="connsiteX4" fmla="*/ 875407 w 875407"/>
              <a:gd name="connsiteY4" fmla="*/ 0 h 55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407" h="554804">
                <a:moveTo>
                  <a:pt x="0" y="554804"/>
                </a:moveTo>
                <a:lnTo>
                  <a:pt x="345231" y="234251"/>
                </a:lnTo>
                <a:lnTo>
                  <a:pt x="419209" y="456172"/>
                </a:lnTo>
                <a:lnTo>
                  <a:pt x="875407" y="0"/>
                </a:lnTo>
                <a:lnTo>
                  <a:pt x="875407" y="0"/>
                </a:lnTo>
              </a:path>
            </a:pathLst>
          </a:custGeom>
          <a:noFill/>
          <a:ln w="57150" cap="rnd" cmpd="sng">
            <a:solidFill>
              <a:schemeClr val="bg1"/>
            </a:solidFill>
            <a:tailEnd type="triangle"/>
          </a:ln>
          <a:effectLst/>
        </p:spPr>
        <p:style>
          <a:lnRef idx="2">
            <a:schemeClr val="accent1"/>
          </a:lnRef>
          <a:fillRef idx="0">
            <a:schemeClr val="accent1"/>
          </a:fillRef>
          <a:effectRef idx="1">
            <a:schemeClr val="accent1"/>
          </a:effectRef>
          <a:fontRef idx="minor">
            <a:schemeClr val="tx1"/>
          </a:fontRef>
        </p:style>
        <p:txBody>
          <a:bodyPr lIns="91428" tIns="45714" rIns="91428" bIns="45714" rtlCol="0" anchor="ctr"/>
          <a:lstStyle/>
          <a:p>
            <a:pPr algn="ctr"/>
            <a:endParaRPr lang="en-US" dirty="0">
              <a:solidFill>
                <a:schemeClr val="bg1"/>
              </a:solidFill>
            </a:endParaRPr>
          </a:p>
        </p:txBody>
      </p:sp>
      <p:grpSp>
        <p:nvGrpSpPr>
          <p:cNvPr id="6" name="Group 5"/>
          <p:cNvGrpSpPr/>
          <p:nvPr/>
        </p:nvGrpSpPr>
        <p:grpSpPr>
          <a:xfrm>
            <a:off x="4969491" y="1193119"/>
            <a:ext cx="1000340" cy="886968"/>
            <a:chOff x="4840974" y="2209180"/>
            <a:chExt cx="1000340" cy="886968"/>
          </a:xfrm>
        </p:grpSpPr>
        <p:pic>
          <p:nvPicPr>
            <p:cNvPr id="44" name="Picture 43" descr="monitor_icon.png"/>
            <p:cNvPicPr>
              <a:picLocks noChangeAspect="1"/>
            </p:cNvPicPr>
            <p:nvPr/>
          </p:nvPicPr>
          <p:blipFill>
            <a:blip r:embed="rId10" cstate="print">
              <a:lum bright="70000" contrast="-70000"/>
              <a:extLst>
                <a:ext uri="{28A0092B-C50C-407E-A947-70E740481C1C}">
                  <a14:useLocalDpi xmlns:a14="http://schemas.microsoft.com/office/drawing/2010/main"/>
                </a:ext>
              </a:extLst>
            </a:blip>
            <a:stretch>
              <a:fillRect/>
            </a:stretch>
          </p:blipFill>
          <p:spPr>
            <a:xfrm>
              <a:off x="4840974" y="2209180"/>
              <a:ext cx="1000340" cy="886968"/>
            </a:xfrm>
            <a:prstGeom prst="rect">
              <a:avLst/>
            </a:prstGeom>
          </p:spPr>
        </p:pic>
        <p:pic>
          <p:nvPicPr>
            <p:cNvPr id="47" name="Picture 46" descr="user-1-glyph-icon_MkuBPp8O_L.png"/>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5123478" y="2342047"/>
              <a:ext cx="435332" cy="400216"/>
            </a:xfrm>
            <a:prstGeom prst="rect">
              <a:avLst/>
            </a:prstGeom>
          </p:spPr>
        </p:pic>
      </p:grpSp>
      <p:pic>
        <p:nvPicPr>
          <p:cNvPr id="48" name="Picture 47" descr="workshop_icon2.png"/>
          <p:cNvPicPr>
            <a:picLocks noChangeAspect="1"/>
          </p:cNvPicPr>
          <p:nvPr/>
        </p:nvPicPr>
        <p:blipFill>
          <a:blip r:embed="rId12" cstate="print">
            <a:lum bright="70000" contrast="-70000"/>
            <a:extLst>
              <a:ext uri="{28A0092B-C50C-407E-A947-70E740481C1C}">
                <a14:useLocalDpi xmlns:a14="http://schemas.microsoft.com/office/drawing/2010/main"/>
              </a:ext>
            </a:extLst>
          </a:blip>
          <a:stretch>
            <a:fillRect/>
          </a:stretch>
        </p:blipFill>
        <p:spPr>
          <a:xfrm>
            <a:off x="7027352" y="3057631"/>
            <a:ext cx="986100" cy="886968"/>
          </a:xfrm>
          <a:prstGeom prst="rect">
            <a:avLst/>
          </a:prstGeom>
        </p:spPr>
      </p:pic>
      <p:pic>
        <p:nvPicPr>
          <p:cNvPr id="49" name="Picture 48" descr="educaitonmodule_icon.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898132" y="1193120"/>
            <a:ext cx="583406" cy="755635"/>
          </a:xfrm>
          <a:prstGeom prst="rect">
            <a:avLst/>
          </a:prstGeom>
        </p:spPr>
      </p:pic>
      <p:pic>
        <p:nvPicPr>
          <p:cNvPr id="50" name="Picture 49" descr="educaitonmodule_icon.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564591" y="1193120"/>
            <a:ext cx="583406" cy="755635"/>
          </a:xfrm>
          <a:prstGeom prst="rect">
            <a:avLst/>
          </a:prstGeom>
        </p:spPr>
      </p:pic>
      <p:sp>
        <p:nvSpPr>
          <p:cNvPr id="10" name="TextBox 9"/>
          <p:cNvSpPr txBox="1"/>
          <p:nvPr/>
        </p:nvSpPr>
        <p:spPr>
          <a:xfrm>
            <a:off x="504806" y="2098758"/>
            <a:ext cx="198269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r>
              <a:rPr lang="en-US" sz="2400" b="1" dirty="0">
                <a:solidFill>
                  <a:schemeClr val="bg1"/>
                </a:solidFill>
                <a:latin typeface="Raleway"/>
                <a:ea typeface="+mn-ea"/>
                <a:cs typeface="Raleway"/>
                <a:sym typeface="Helvetica Light"/>
              </a:rPr>
              <a:t>Global</a:t>
            </a:r>
            <a:r>
              <a:rPr lang="en-US" sz="2000" dirty="0">
                <a:solidFill>
                  <a:schemeClr val="bg1"/>
                </a:solidFill>
                <a:latin typeface="Raleway"/>
                <a:ea typeface="+mn-ea"/>
                <a:cs typeface="Raleway"/>
                <a:sym typeface="Helvetica Light"/>
              </a:rPr>
              <a:t> </a:t>
            </a:r>
            <a:br>
              <a:rPr lang="en-US" sz="2000" dirty="0">
                <a:solidFill>
                  <a:schemeClr val="bg1"/>
                </a:solidFill>
                <a:latin typeface="Raleway"/>
                <a:ea typeface="+mn-ea"/>
                <a:cs typeface="Raleway"/>
                <a:sym typeface="Helvetica Light"/>
              </a:rPr>
            </a:br>
            <a:r>
              <a:rPr lang="en-US" sz="1600" dirty="0">
                <a:solidFill>
                  <a:schemeClr val="bg1"/>
                </a:solidFill>
                <a:latin typeface="Raleway"/>
                <a:ea typeface="+mn-ea"/>
                <a:cs typeface="Raleway"/>
                <a:sym typeface="Helvetica Light"/>
              </a:rPr>
              <a:t>Data </a:t>
            </a:r>
            <a:r>
              <a:rPr lang="en-US" sz="1600" dirty="0">
                <a:solidFill>
                  <a:schemeClr val="bg1"/>
                </a:solidFill>
                <a:latin typeface="Raleway"/>
                <a:ea typeface="+mn-ea"/>
                <a:cs typeface="Raleway"/>
                <a:sym typeface="Helvetica Light"/>
              </a:rPr>
              <a:t>C</a:t>
            </a:r>
            <a:r>
              <a:rPr lang="en-US" sz="1600" dirty="0">
                <a:solidFill>
                  <a:schemeClr val="bg1"/>
                </a:solidFill>
                <a:latin typeface="Raleway"/>
                <a:ea typeface="+mn-ea"/>
                <a:cs typeface="Raleway"/>
                <a:sym typeface="Helvetica Light"/>
              </a:rPr>
              <a:t>overage</a:t>
            </a:r>
            <a:endParaRPr lang="en-US" sz="1600" dirty="0">
              <a:solidFill>
                <a:schemeClr val="bg1"/>
              </a:solidFill>
              <a:latin typeface="Raleway"/>
              <a:ea typeface="+mn-ea"/>
              <a:cs typeface="Raleway"/>
              <a:sym typeface="Helvetica Light"/>
            </a:endParaRPr>
          </a:p>
        </p:txBody>
      </p:sp>
      <p:sp>
        <p:nvSpPr>
          <p:cNvPr id="57" name="TextBox 56"/>
          <p:cNvSpPr txBox="1"/>
          <p:nvPr/>
        </p:nvSpPr>
        <p:spPr>
          <a:xfrm>
            <a:off x="2559096" y="2098758"/>
            <a:ext cx="198269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r>
              <a:rPr lang="en-US" sz="2400" b="1" dirty="0">
                <a:solidFill>
                  <a:schemeClr val="bg1"/>
                </a:solidFill>
                <a:latin typeface="Raleway"/>
                <a:ea typeface="+mn-ea"/>
                <a:cs typeface="Raleway"/>
                <a:sym typeface="Helvetica Light"/>
              </a:rPr>
              <a:t>800K</a:t>
            </a:r>
            <a:r>
              <a:rPr lang="en-US" sz="2000" dirty="0">
                <a:solidFill>
                  <a:schemeClr val="bg1"/>
                </a:solidFill>
                <a:latin typeface="Raleway"/>
                <a:ea typeface="+mn-ea"/>
                <a:cs typeface="Raleway"/>
                <a:sym typeface="Helvetica Light"/>
              </a:rPr>
              <a:t> </a:t>
            </a:r>
            <a:br>
              <a:rPr lang="en-US" sz="2000" dirty="0">
                <a:solidFill>
                  <a:schemeClr val="bg1"/>
                </a:solidFill>
                <a:latin typeface="Raleway"/>
                <a:ea typeface="+mn-ea"/>
                <a:cs typeface="Raleway"/>
                <a:sym typeface="Helvetica Light"/>
              </a:rPr>
            </a:br>
            <a:r>
              <a:rPr lang="en-US" sz="1600" dirty="0">
                <a:solidFill>
                  <a:schemeClr val="bg1"/>
                </a:solidFill>
                <a:latin typeface="Raleway"/>
                <a:ea typeface="+mn-ea"/>
                <a:cs typeface="Raleway"/>
                <a:sym typeface="Helvetica Light"/>
              </a:rPr>
              <a:t>Data Packages</a:t>
            </a:r>
            <a:endParaRPr lang="en-US" sz="1600" dirty="0">
              <a:solidFill>
                <a:schemeClr val="bg1"/>
              </a:solidFill>
              <a:latin typeface="Raleway"/>
              <a:ea typeface="+mn-ea"/>
              <a:cs typeface="Raleway"/>
              <a:sym typeface="Helvetica Light"/>
            </a:endParaRPr>
          </a:p>
        </p:txBody>
      </p:sp>
      <p:sp>
        <p:nvSpPr>
          <p:cNvPr id="58" name="TextBox 57"/>
          <p:cNvSpPr txBox="1"/>
          <p:nvPr/>
        </p:nvSpPr>
        <p:spPr>
          <a:xfrm>
            <a:off x="502145" y="4001091"/>
            <a:ext cx="198269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r>
              <a:rPr lang="en-US" sz="2400" b="1" dirty="0">
                <a:solidFill>
                  <a:schemeClr val="bg1"/>
                </a:solidFill>
                <a:latin typeface="Raleway"/>
                <a:ea typeface="+mn-ea"/>
                <a:cs typeface="Raleway"/>
                <a:sym typeface="Helvetica Light"/>
              </a:rPr>
              <a:t>40</a:t>
            </a:r>
            <a:r>
              <a:rPr lang="en-US" sz="2000" dirty="0">
                <a:solidFill>
                  <a:schemeClr val="bg1"/>
                </a:solidFill>
                <a:latin typeface="Raleway"/>
                <a:ea typeface="+mn-ea"/>
                <a:cs typeface="Raleway"/>
                <a:sym typeface="Helvetica Light"/>
              </a:rPr>
              <a:t/>
            </a:r>
            <a:br>
              <a:rPr lang="en-US" sz="2000" dirty="0">
                <a:solidFill>
                  <a:schemeClr val="bg1"/>
                </a:solidFill>
                <a:latin typeface="Raleway"/>
                <a:ea typeface="+mn-ea"/>
                <a:cs typeface="Raleway"/>
                <a:sym typeface="Helvetica Light"/>
              </a:rPr>
            </a:br>
            <a:r>
              <a:rPr lang="en-US" sz="1600" dirty="0">
                <a:solidFill>
                  <a:schemeClr val="bg1"/>
                </a:solidFill>
                <a:latin typeface="Raleway"/>
                <a:ea typeface="+mn-ea"/>
                <a:cs typeface="Raleway"/>
                <a:sym typeface="Helvetica Light"/>
              </a:rPr>
              <a:t>Repositories</a:t>
            </a:r>
            <a:endParaRPr lang="en-US" sz="1600" dirty="0">
              <a:solidFill>
                <a:schemeClr val="bg1"/>
              </a:solidFill>
              <a:latin typeface="Raleway"/>
              <a:ea typeface="+mn-ea"/>
              <a:cs typeface="Raleway"/>
              <a:sym typeface="Helvetica Light"/>
            </a:endParaRPr>
          </a:p>
        </p:txBody>
      </p:sp>
      <p:sp>
        <p:nvSpPr>
          <p:cNvPr id="59" name="TextBox 58"/>
          <p:cNvSpPr txBox="1"/>
          <p:nvPr/>
        </p:nvSpPr>
        <p:spPr>
          <a:xfrm>
            <a:off x="4623777" y="2098758"/>
            <a:ext cx="198269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r>
              <a:rPr lang="en-US" sz="2400" b="1" dirty="0">
                <a:solidFill>
                  <a:schemeClr val="bg1"/>
                </a:solidFill>
                <a:latin typeface="Raleway"/>
                <a:ea typeface="+mn-ea"/>
                <a:cs typeface="Raleway"/>
                <a:sym typeface="Helvetica Light"/>
              </a:rPr>
              <a:t>25</a:t>
            </a:r>
            <a:r>
              <a:rPr lang="en-US" sz="2000" b="1" dirty="0">
                <a:solidFill>
                  <a:schemeClr val="bg1"/>
                </a:solidFill>
                <a:latin typeface="Raleway"/>
                <a:ea typeface="+mn-ea"/>
                <a:cs typeface="Raleway"/>
                <a:sym typeface="Helvetica Light"/>
              </a:rPr>
              <a:t/>
            </a:r>
            <a:br>
              <a:rPr lang="en-US" sz="2000" b="1" dirty="0">
                <a:solidFill>
                  <a:schemeClr val="bg1"/>
                </a:solidFill>
                <a:latin typeface="Raleway"/>
                <a:ea typeface="+mn-ea"/>
                <a:cs typeface="Raleway"/>
                <a:sym typeface="Helvetica Light"/>
              </a:rPr>
            </a:br>
            <a:r>
              <a:rPr lang="en-US" sz="1600" dirty="0">
                <a:solidFill>
                  <a:schemeClr val="bg1"/>
                </a:solidFill>
                <a:latin typeface="Raleway"/>
                <a:ea typeface="+mn-ea"/>
                <a:cs typeface="Raleway"/>
                <a:sym typeface="Helvetica Light"/>
              </a:rPr>
              <a:t>Webinars</a:t>
            </a:r>
            <a:endParaRPr lang="en-US" sz="1600" dirty="0">
              <a:solidFill>
                <a:schemeClr val="bg1"/>
              </a:solidFill>
              <a:latin typeface="Raleway"/>
              <a:ea typeface="+mn-ea"/>
              <a:cs typeface="Raleway"/>
              <a:sym typeface="Helvetica Light"/>
            </a:endParaRPr>
          </a:p>
        </p:txBody>
      </p:sp>
      <p:sp>
        <p:nvSpPr>
          <p:cNvPr id="61" name="TextBox 60"/>
          <p:cNvSpPr txBox="1"/>
          <p:nvPr/>
        </p:nvSpPr>
        <p:spPr>
          <a:xfrm>
            <a:off x="6678068" y="4001091"/>
            <a:ext cx="198269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r>
              <a:rPr lang="en-US" sz="2400" b="1" dirty="0">
                <a:solidFill>
                  <a:schemeClr val="bg1"/>
                </a:solidFill>
                <a:latin typeface="Raleway"/>
                <a:ea typeface="+mn-ea"/>
                <a:cs typeface="Raleway"/>
                <a:sym typeface="Helvetica Light"/>
              </a:rPr>
              <a:t>5000+</a:t>
            </a:r>
            <a:br>
              <a:rPr lang="en-US" sz="2400" b="1" dirty="0">
                <a:solidFill>
                  <a:schemeClr val="bg1"/>
                </a:solidFill>
                <a:latin typeface="Raleway"/>
                <a:ea typeface="+mn-ea"/>
                <a:cs typeface="Raleway"/>
                <a:sym typeface="Helvetica Light"/>
              </a:rPr>
            </a:br>
            <a:r>
              <a:rPr lang="en-US" sz="1600" dirty="0">
                <a:solidFill>
                  <a:schemeClr val="bg1"/>
                </a:solidFill>
                <a:latin typeface="Raleway"/>
                <a:ea typeface="+mn-ea"/>
                <a:cs typeface="Raleway"/>
                <a:sym typeface="Helvetica Light"/>
              </a:rPr>
              <a:t>Trained</a:t>
            </a:r>
            <a:endParaRPr lang="en-US" sz="1600" dirty="0">
              <a:solidFill>
                <a:schemeClr val="bg1"/>
              </a:solidFill>
              <a:latin typeface="Raleway"/>
              <a:ea typeface="+mn-ea"/>
              <a:cs typeface="Raleway"/>
              <a:sym typeface="Helvetica Light"/>
            </a:endParaRPr>
          </a:p>
        </p:txBody>
      </p:sp>
      <p:sp>
        <p:nvSpPr>
          <p:cNvPr id="62" name="TextBox 61"/>
          <p:cNvSpPr txBox="1"/>
          <p:nvPr/>
        </p:nvSpPr>
        <p:spPr>
          <a:xfrm>
            <a:off x="4622890" y="4001091"/>
            <a:ext cx="198269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r>
              <a:rPr lang="en-US" sz="2400" b="1" dirty="0">
                <a:solidFill>
                  <a:schemeClr val="bg1"/>
                </a:solidFill>
                <a:latin typeface="Raleway"/>
                <a:ea typeface="+mn-ea"/>
                <a:cs typeface="Raleway"/>
                <a:sym typeface="Helvetica Light"/>
              </a:rPr>
              <a:t>10,000</a:t>
            </a:r>
            <a:br>
              <a:rPr lang="en-US" sz="2400" b="1" dirty="0">
                <a:solidFill>
                  <a:schemeClr val="bg1"/>
                </a:solidFill>
                <a:latin typeface="Raleway"/>
                <a:ea typeface="+mn-ea"/>
                <a:cs typeface="Raleway"/>
                <a:sym typeface="Helvetica Light"/>
              </a:rPr>
            </a:br>
            <a:r>
              <a:rPr lang="en-US" sz="1600" dirty="0">
                <a:solidFill>
                  <a:schemeClr val="bg1"/>
                </a:solidFill>
                <a:latin typeface="Raleway"/>
                <a:ea typeface="+mn-ea"/>
                <a:cs typeface="Raleway"/>
                <a:sym typeface="Helvetica Light"/>
              </a:rPr>
              <a:t>Users/Month</a:t>
            </a:r>
            <a:endParaRPr lang="en-US" sz="1600" dirty="0">
              <a:solidFill>
                <a:schemeClr val="bg1"/>
              </a:solidFill>
              <a:latin typeface="Raleway"/>
              <a:ea typeface="+mn-ea"/>
              <a:cs typeface="Raleway"/>
              <a:sym typeface="Helvetica Light"/>
            </a:endParaRPr>
          </a:p>
        </p:txBody>
      </p:sp>
      <p:sp>
        <p:nvSpPr>
          <p:cNvPr id="63" name="TextBox 62"/>
          <p:cNvSpPr txBox="1"/>
          <p:nvPr/>
        </p:nvSpPr>
        <p:spPr>
          <a:xfrm>
            <a:off x="2557322" y="4001091"/>
            <a:ext cx="198269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r>
              <a:rPr lang="en-US" sz="2400" b="1" dirty="0">
                <a:solidFill>
                  <a:schemeClr val="bg1"/>
                </a:solidFill>
                <a:latin typeface="Raleway"/>
                <a:ea typeface="+mn-ea"/>
                <a:cs typeface="Raleway"/>
                <a:sym typeface="Helvetica Light"/>
              </a:rPr>
              <a:t>143K</a:t>
            </a:r>
            <a:br>
              <a:rPr lang="en-US" sz="2400" b="1" dirty="0">
                <a:solidFill>
                  <a:schemeClr val="bg1"/>
                </a:solidFill>
                <a:latin typeface="Raleway"/>
                <a:ea typeface="+mn-ea"/>
                <a:cs typeface="Raleway"/>
                <a:sym typeface="Helvetica Light"/>
              </a:rPr>
            </a:br>
            <a:r>
              <a:rPr lang="en-US" sz="1600" dirty="0">
                <a:solidFill>
                  <a:schemeClr val="bg1"/>
                </a:solidFill>
                <a:latin typeface="Raleway"/>
                <a:ea typeface="+mn-ea"/>
                <a:cs typeface="Raleway"/>
                <a:sym typeface="Helvetica Light"/>
              </a:rPr>
              <a:t>Contributors</a:t>
            </a:r>
            <a:endParaRPr lang="en-US" sz="1600" dirty="0">
              <a:solidFill>
                <a:schemeClr val="bg1"/>
              </a:solidFill>
              <a:latin typeface="Raleway"/>
              <a:ea typeface="+mn-ea"/>
              <a:cs typeface="Raleway"/>
              <a:sym typeface="Helvetica Light"/>
            </a:endParaRPr>
          </a:p>
        </p:txBody>
      </p:sp>
      <p:sp>
        <p:nvSpPr>
          <p:cNvPr id="11" name="Rectangle 10"/>
          <p:cNvSpPr/>
          <p:nvPr/>
        </p:nvSpPr>
        <p:spPr>
          <a:xfrm>
            <a:off x="7263570" y="1391162"/>
            <a:ext cx="524255" cy="599395"/>
          </a:xfrm>
          <a:prstGeom prst="rect">
            <a:avLst/>
          </a:prstGeom>
          <a:gradFill flip="none" rotWithShape="1">
            <a:gsLst>
              <a:gs pos="0">
                <a:srgbClr val="3F9897"/>
              </a:gs>
              <a:gs pos="100000">
                <a:schemeClr val="accent2"/>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endParaRPr lang="en-US" sz="3200">
              <a:solidFill>
                <a:srgbClr val="FFFFFF"/>
              </a:solidFill>
              <a:latin typeface="+mn-lt"/>
              <a:ea typeface="+mn-ea"/>
              <a:cs typeface="+mn-cs"/>
              <a:sym typeface="Helvetica Light"/>
            </a:endParaRPr>
          </a:p>
        </p:txBody>
      </p:sp>
      <p:pic>
        <p:nvPicPr>
          <p:cNvPr id="51" name="Picture 50" descr="educaitonmodule_icon.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234708" y="1324453"/>
            <a:ext cx="583406" cy="755635"/>
          </a:xfrm>
          <a:prstGeom prst="rect">
            <a:avLst/>
          </a:prstGeom>
        </p:spPr>
      </p:pic>
      <p:pic>
        <p:nvPicPr>
          <p:cNvPr id="52" name="Picture 51"/>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618431" y="1051023"/>
            <a:ext cx="1801556" cy="2362391"/>
          </a:xfrm>
          <a:prstGeom prst="rect">
            <a:avLst/>
          </a:prstGeom>
        </p:spPr>
      </p:pic>
      <p:pic>
        <p:nvPicPr>
          <p:cNvPr id="54" name="Picture 53"/>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4618431" y="3472492"/>
            <a:ext cx="1797956" cy="1293028"/>
          </a:xfrm>
          <a:prstGeom prst="rect">
            <a:avLst/>
          </a:prstGeom>
        </p:spPr>
      </p:pic>
      <p:pic>
        <p:nvPicPr>
          <p:cNvPr id="53" name="Picture 52" descr="LeafLitter_HFR_DIRT-Plots-4.jpg"/>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473537" y="3470066"/>
            <a:ext cx="2028053" cy="1290707"/>
          </a:xfrm>
          <a:prstGeom prst="rect">
            <a:avLst/>
          </a:prstGeom>
        </p:spPr>
      </p:pic>
      <p:pic>
        <p:nvPicPr>
          <p:cNvPr id="55" name="Picture Placeholder 14" descr="IMG_20170831_112950.jpg"/>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2000" contrast="-31000"/>
                    </a14:imgEffect>
                  </a14:imgLayer>
                </a14:imgProps>
              </a:ext>
              <a:ext uri="{28A0092B-C50C-407E-A947-70E740481C1C}">
                <a14:useLocalDpi xmlns:a14="http://schemas.microsoft.com/office/drawing/2010/main"/>
              </a:ext>
            </a:extLst>
          </a:blip>
          <a:srcRect/>
          <a:stretch>
            <a:fillRect/>
          </a:stretch>
        </p:blipFill>
        <p:spPr>
          <a:xfrm>
            <a:off x="6473537" y="1049913"/>
            <a:ext cx="2028053" cy="1624013"/>
          </a:xfrm>
          <a:prstGeom prst="rect">
            <a:avLst/>
          </a:prstGeom>
        </p:spPr>
      </p:pic>
      <p:pic>
        <p:nvPicPr>
          <p:cNvPr id="9" name="Picture 8"/>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6473536" y="2733817"/>
            <a:ext cx="2028054" cy="674402"/>
          </a:xfrm>
          <a:prstGeom prst="rect">
            <a:avLst/>
          </a:prstGeom>
        </p:spPr>
      </p:pic>
      <p:sp>
        <p:nvSpPr>
          <p:cNvPr id="36"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11</a:t>
            </a:fld>
            <a:endParaRPr lang="en-US" dirty="0"/>
          </a:p>
        </p:txBody>
      </p:sp>
      <p:pic>
        <p:nvPicPr>
          <p:cNvPr id="37" name="Picture 1" descr="DataONE_LOGO_Transparent.tif"/>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571948" y="77000"/>
            <a:ext cx="1942812" cy="46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Placeholder 11"/>
          <p:cNvSpPr>
            <a:spLocks noGrp="1"/>
          </p:cNvSpPr>
          <p:nvPr>
            <p:ph type="body" sz="quarter" idx="4294967295"/>
          </p:nvPr>
        </p:nvSpPr>
        <p:spPr>
          <a:xfrm>
            <a:off x="2511345" y="604851"/>
            <a:ext cx="4136752" cy="412130"/>
          </a:xfrm>
          <a:prstGeom prst="rect">
            <a:avLst/>
          </a:prstGeom>
        </p:spPr>
        <p:txBody>
          <a:bodyPr lIns="91428" tIns="45714" rIns="91428" bIns="45714"/>
          <a:lstStyle/>
          <a:p>
            <a:r>
              <a:rPr lang="en-US" dirty="0" smtClean="0"/>
              <a:t>https://</a:t>
            </a:r>
            <a:r>
              <a:rPr lang="en-US" dirty="0" err="1" smtClean="0"/>
              <a:t>search.dataone.org</a:t>
            </a:r>
            <a:endParaRPr lang="en-US" dirty="0"/>
          </a:p>
        </p:txBody>
      </p:sp>
    </p:spTree>
    <p:extLst>
      <p:ext uri="{BB962C8B-B14F-4D97-AF65-F5344CB8AC3E}">
        <p14:creationId xmlns:p14="http://schemas.microsoft.com/office/powerpoint/2010/main" val="4257405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a:spLocks/>
          </p:cNvSpPr>
          <p:nvPr/>
        </p:nvSpPr>
        <p:spPr>
          <a:xfrm>
            <a:off x="2534217" y="1536826"/>
            <a:ext cx="1949688" cy="1947672"/>
          </a:xfrm>
          <a:prstGeom prst="rect">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endParaRPr lang="en-US" sz="3200">
              <a:solidFill>
                <a:srgbClr val="FFFFFF"/>
              </a:solidFill>
              <a:sym typeface="Helvetica Light"/>
            </a:endParaRPr>
          </a:p>
        </p:txBody>
      </p:sp>
      <p:sp>
        <p:nvSpPr>
          <p:cNvPr id="5"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12</a:t>
            </a:fld>
            <a:endParaRPr lang="en-US" dirty="0"/>
          </a:p>
        </p:txBody>
      </p:sp>
      <p:grpSp>
        <p:nvGrpSpPr>
          <p:cNvPr id="13" name="Group 12"/>
          <p:cNvGrpSpPr/>
          <p:nvPr/>
        </p:nvGrpSpPr>
        <p:grpSpPr>
          <a:xfrm>
            <a:off x="2692350" y="1774241"/>
            <a:ext cx="1705595" cy="1390166"/>
            <a:chOff x="2692350" y="2470496"/>
            <a:chExt cx="1705595" cy="1390166"/>
          </a:xfrm>
        </p:grpSpPr>
        <p:grpSp>
          <p:nvGrpSpPr>
            <p:cNvPr id="10" name="Group 9"/>
            <p:cNvGrpSpPr/>
            <p:nvPr/>
          </p:nvGrpSpPr>
          <p:grpSpPr>
            <a:xfrm>
              <a:off x="3024024" y="2470496"/>
              <a:ext cx="964899" cy="965528"/>
              <a:chOff x="3246300" y="2470496"/>
              <a:chExt cx="964899" cy="965528"/>
            </a:xfrm>
          </p:grpSpPr>
          <p:sp>
            <p:nvSpPr>
              <p:cNvPr id="48" name="Shape 274"/>
              <p:cNvSpPr>
                <a:spLocks noChangeArrowheads="1"/>
              </p:cNvSpPr>
              <p:nvPr/>
            </p:nvSpPr>
            <p:spPr bwMode="auto">
              <a:xfrm>
                <a:off x="3246300" y="2470496"/>
                <a:ext cx="964899" cy="965528"/>
              </a:xfrm>
              <a:prstGeom prst="ellipse">
                <a:avLst/>
              </a:prstGeom>
              <a:solidFill>
                <a:srgbClr val="659ACC"/>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49" name="Shape 275"/>
              <p:cNvSpPr>
                <a:spLocks noChangeArrowheads="1"/>
              </p:cNvSpPr>
              <p:nvPr/>
            </p:nvSpPr>
            <p:spPr bwMode="auto">
              <a:xfrm>
                <a:off x="3566671" y="2599608"/>
                <a:ext cx="39754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0800" tIns="50800" rIns="50800" bIns="50800" anchor="ctr">
                <a:spAutoFit/>
              </a:bodyPr>
              <a:lstStyle/>
              <a:p>
                <a:pPr algn="ctr" eaLnBrk="1"/>
                <a:r>
                  <a:rPr lang="en-US" sz="4000" dirty="0">
                    <a:solidFill>
                      <a:srgbClr val="F2F2F3"/>
                    </a:solidFill>
                    <a:latin typeface="FontAwesome" charset="0"/>
                    <a:ea typeface="FontAwesome" charset="0"/>
                    <a:cs typeface="FontAwesome" charset="0"/>
                  </a:rPr>
                  <a:t></a:t>
                </a:r>
                <a:endParaRPr lang="en-US" sz="4000" dirty="0">
                  <a:solidFill>
                    <a:srgbClr val="F2F2F3"/>
                  </a:solidFill>
                  <a:latin typeface="FontAwesome" charset="0"/>
                  <a:ea typeface="FontAwesome" charset="0"/>
                  <a:cs typeface="FontAwesome" charset="0"/>
                </a:endParaRPr>
              </a:p>
            </p:txBody>
          </p:sp>
        </p:grpSp>
        <p:sp>
          <p:nvSpPr>
            <p:cNvPr id="50" name="Shape 276"/>
            <p:cNvSpPr/>
            <p:nvPr/>
          </p:nvSpPr>
          <p:spPr bwMode="auto">
            <a:xfrm>
              <a:off x="2692350" y="3388738"/>
              <a:ext cx="1705595"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Provenance</a:t>
              </a:r>
              <a:endParaRPr sz="2400" kern="0" dirty="0">
                <a:latin typeface="Raleway" charset="0"/>
                <a:ea typeface="Raleway" charset="0"/>
                <a:cs typeface="Raleway" charset="0"/>
              </a:endParaRPr>
            </a:p>
          </p:txBody>
        </p:sp>
      </p:grpSp>
      <p:grpSp>
        <p:nvGrpSpPr>
          <p:cNvPr id="12" name="Group 11"/>
          <p:cNvGrpSpPr/>
          <p:nvPr/>
        </p:nvGrpSpPr>
        <p:grpSpPr>
          <a:xfrm>
            <a:off x="449196" y="1774242"/>
            <a:ext cx="1910779" cy="1767149"/>
            <a:chOff x="449195" y="2470495"/>
            <a:chExt cx="1910779" cy="1767149"/>
          </a:xfrm>
        </p:grpSpPr>
        <p:sp>
          <p:nvSpPr>
            <p:cNvPr id="52" name="Shape 271"/>
            <p:cNvSpPr/>
            <p:nvPr/>
          </p:nvSpPr>
          <p:spPr bwMode="auto">
            <a:xfrm>
              <a:off x="449195" y="3396388"/>
              <a:ext cx="1910779" cy="841256"/>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Reproducible</a:t>
              </a:r>
            </a:p>
            <a:p>
              <a:pPr algn="ctr" eaLnBrk="1" fontAlgn="auto">
                <a:spcBef>
                  <a:spcPts val="0"/>
                </a:spcBef>
                <a:spcAft>
                  <a:spcPts val="0"/>
                </a:spcAft>
                <a:defRPr/>
              </a:pPr>
              <a:r>
                <a:rPr lang="en-US" sz="2400" kern="0" dirty="0">
                  <a:latin typeface="Raleway" charset="0"/>
                  <a:ea typeface="Raleway" charset="0"/>
                  <a:cs typeface="Raleway" charset="0"/>
                </a:rPr>
                <a:t>Science</a:t>
              </a:r>
              <a:endParaRPr sz="2400" kern="0" dirty="0">
                <a:latin typeface="Raleway" charset="0"/>
                <a:ea typeface="Raleway" charset="0"/>
                <a:cs typeface="Raleway" charset="0"/>
              </a:endParaRPr>
            </a:p>
          </p:txBody>
        </p:sp>
        <p:grpSp>
          <p:nvGrpSpPr>
            <p:cNvPr id="11" name="Group 10"/>
            <p:cNvGrpSpPr/>
            <p:nvPr/>
          </p:nvGrpSpPr>
          <p:grpSpPr>
            <a:xfrm>
              <a:off x="914478" y="2470495"/>
              <a:ext cx="964899" cy="965528"/>
              <a:chOff x="914478" y="2470495"/>
              <a:chExt cx="964899" cy="965528"/>
            </a:xfrm>
          </p:grpSpPr>
          <p:sp>
            <p:nvSpPr>
              <p:cNvPr id="51" name="Shape 269"/>
              <p:cNvSpPr>
                <a:spLocks noChangeArrowheads="1"/>
              </p:cNvSpPr>
              <p:nvPr/>
            </p:nvSpPr>
            <p:spPr bwMode="auto">
              <a:xfrm>
                <a:off x="914478" y="2470495"/>
                <a:ext cx="964899" cy="965528"/>
              </a:xfrm>
              <a:prstGeom prst="ellipse">
                <a:avLst/>
              </a:prstGeom>
              <a:solidFill>
                <a:srgbClr val="3F989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38" name="Freeform 2"/>
              <p:cNvSpPr/>
              <p:nvPr/>
            </p:nvSpPr>
            <p:spPr>
              <a:xfrm>
                <a:off x="1138755" y="2695087"/>
                <a:ext cx="516345" cy="516345"/>
              </a:xfrm>
              <a:custGeom>
                <a:avLst/>
                <a:gdLst/>
                <a:ahLst/>
                <a:cxnLst/>
                <a:rect l="0" t="0" r="r" b="b"/>
                <a:pathLst>
                  <a:path w="1218" h="1218">
                    <a:moveTo>
                      <a:pt x="811" y="989"/>
                    </a:moveTo>
                    <a:lnTo>
                      <a:pt x="811" y="862"/>
                    </a:lnTo>
                    <a:cubicBezTo>
                      <a:pt x="811" y="854"/>
                      <a:pt x="809" y="849"/>
                      <a:pt x="804" y="844"/>
                    </a:cubicBezTo>
                    <a:cubicBezTo>
                      <a:pt x="799" y="840"/>
                      <a:pt x="793" y="836"/>
                      <a:pt x="786" y="836"/>
                    </a:cubicBezTo>
                    <a:lnTo>
                      <a:pt x="710" y="836"/>
                    </a:lnTo>
                    <a:lnTo>
                      <a:pt x="710" y="431"/>
                    </a:lnTo>
                    <a:cubicBezTo>
                      <a:pt x="710" y="424"/>
                      <a:pt x="707" y="418"/>
                      <a:pt x="702" y="413"/>
                    </a:cubicBezTo>
                    <a:cubicBezTo>
                      <a:pt x="698" y="408"/>
                      <a:pt x="692" y="406"/>
                      <a:pt x="684" y="406"/>
                    </a:cubicBezTo>
                    <a:lnTo>
                      <a:pt x="431" y="406"/>
                    </a:lnTo>
                    <a:cubicBezTo>
                      <a:pt x="424" y="406"/>
                      <a:pt x="418" y="408"/>
                      <a:pt x="413" y="413"/>
                    </a:cubicBezTo>
                    <a:cubicBezTo>
                      <a:pt x="408" y="418"/>
                      <a:pt x="406" y="424"/>
                      <a:pt x="406" y="431"/>
                    </a:cubicBezTo>
                    <a:lnTo>
                      <a:pt x="406" y="558"/>
                    </a:lnTo>
                    <a:cubicBezTo>
                      <a:pt x="406" y="566"/>
                      <a:pt x="408" y="571"/>
                      <a:pt x="413" y="576"/>
                    </a:cubicBezTo>
                    <a:cubicBezTo>
                      <a:pt x="418" y="580"/>
                      <a:pt x="424" y="584"/>
                      <a:pt x="431" y="584"/>
                    </a:cubicBezTo>
                    <a:lnTo>
                      <a:pt x="507" y="584"/>
                    </a:lnTo>
                    <a:lnTo>
                      <a:pt x="507" y="836"/>
                    </a:lnTo>
                    <a:lnTo>
                      <a:pt x="431" y="836"/>
                    </a:lnTo>
                    <a:cubicBezTo>
                      <a:pt x="424" y="836"/>
                      <a:pt x="418" y="840"/>
                      <a:pt x="413" y="844"/>
                    </a:cubicBezTo>
                    <a:cubicBezTo>
                      <a:pt x="408" y="849"/>
                      <a:pt x="406" y="854"/>
                      <a:pt x="406" y="862"/>
                    </a:cubicBezTo>
                    <a:lnTo>
                      <a:pt x="406" y="989"/>
                    </a:lnTo>
                    <a:cubicBezTo>
                      <a:pt x="406" y="996"/>
                      <a:pt x="408" y="1002"/>
                      <a:pt x="413" y="1007"/>
                    </a:cubicBezTo>
                    <a:cubicBezTo>
                      <a:pt x="418" y="1012"/>
                      <a:pt x="424" y="1014"/>
                      <a:pt x="431" y="1014"/>
                    </a:cubicBezTo>
                    <a:lnTo>
                      <a:pt x="786" y="1014"/>
                    </a:lnTo>
                    <a:cubicBezTo>
                      <a:pt x="793" y="1014"/>
                      <a:pt x="799" y="1012"/>
                      <a:pt x="804" y="1007"/>
                    </a:cubicBezTo>
                    <a:cubicBezTo>
                      <a:pt x="809" y="1002"/>
                      <a:pt x="811" y="996"/>
                      <a:pt x="811" y="989"/>
                    </a:cubicBezTo>
                    <a:moveTo>
                      <a:pt x="710" y="279"/>
                    </a:moveTo>
                    <a:lnTo>
                      <a:pt x="710" y="152"/>
                    </a:lnTo>
                    <a:cubicBezTo>
                      <a:pt x="710" y="145"/>
                      <a:pt x="707" y="139"/>
                      <a:pt x="702" y="134"/>
                    </a:cubicBezTo>
                    <a:cubicBezTo>
                      <a:pt x="698" y="129"/>
                      <a:pt x="692" y="127"/>
                      <a:pt x="684" y="127"/>
                    </a:cubicBezTo>
                    <a:lnTo>
                      <a:pt x="533" y="127"/>
                    </a:lnTo>
                    <a:cubicBezTo>
                      <a:pt x="525" y="127"/>
                      <a:pt x="519" y="129"/>
                      <a:pt x="515" y="134"/>
                    </a:cubicBezTo>
                    <a:cubicBezTo>
                      <a:pt x="510" y="139"/>
                      <a:pt x="507" y="145"/>
                      <a:pt x="507" y="152"/>
                    </a:cubicBezTo>
                    <a:lnTo>
                      <a:pt x="507" y="279"/>
                    </a:lnTo>
                    <a:cubicBezTo>
                      <a:pt x="507" y="286"/>
                      <a:pt x="510" y="292"/>
                      <a:pt x="515" y="297"/>
                    </a:cubicBezTo>
                    <a:cubicBezTo>
                      <a:pt x="519" y="301"/>
                      <a:pt x="525" y="304"/>
                      <a:pt x="533" y="304"/>
                    </a:cubicBezTo>
                    <a:lnTo>
                      <a:pt x="684" y="304"/>
                    </a:lnTo>
                    <a:cubicBezTo>
                      <a:pt x="692" y="304"/>
                      <a:pt x="698" y="301"/>
                      <a:pt x="702" y="297"/>
                    </a:cubicBezTo>
                    <a:cubicBezTo>
                      <a:pt x="707" y="292"/>
                      <a:pt x="710" y="286"/>
                      <a:pt x="710" y="279"/>
                    </a:cubicBezTo>
                    <a:moveTo>
                      <a:pt x="1217" y="609"/>
                    </a:moveTo>
                    <a:cubicBezTo>
                      <a:pt x="1217" y="719"/>
                      <a:pt x="1190" y="821"/>
                      <a:pt x="1135" y="914"/>
                    </a:cubicBezTo>
                    <a:cubicBezTo>
                      <a:pt x="1081" y="1008"/>
                      <a:pt x="1008" y="1081"/>
                      <a:pt x="914" y="1135"/>
                    </a:cubicBezTo>
                    <a:cubicBezTo>
                      <a:pt x="821" y="1190"/>
                      <a:pt x="719" y="1217"/>
                      <a:pt x="609" y="1217"/>
                    </a:cubicBezTo>
                    <a:cubicBezTo>
                      <a:pt x="498" y="1217"/>
                      <a:pt x="396" y="1190"/>
                      <a:pt x="303" y="1135"/>
                    </a:cubicBezTo>
                    <a:cubicBezTo>
                      <a:pt x="209" y="1081"/>
                      <a:pt x="136" y="1008"/>
                      <a:pt x="82" y="914"/>
                    </a:cubicBezTo>
                    <a:cubicBezTo>
                      <a:pt x="27" y="821"/>
                      <a:pt x="0" y="719"/>
                      <a:pt x="0" y="609"/>
                    </a:cubicBezTo>
                    <a:cubicBezTo>
                      <a:pt x="0" y="498"/>
                      <a:pt x="27" y="396"/>
                      <a:pt x="82" y="303"/>
                    </a:cubicBezTo>
                    <a:cubicBezTo>
                      <a:pt x="136" y="209"/>
                      <a:pt x="209" y="136"/>
                      <a:pt x="303" y="82"/>
                    </a:cubicBezTo>
                    <a:cubicBezTo>
                      <a:pt x="396" y="27"/>
                      <a:pt x="498" y="0"/>
                      <a:pt x="609" y="0"/>
                    </a:cubicBezTo>
                    <a:cubicBezTo>
                      <a:pt x="719" y="0"/>
                      <a:pt x="821" y="27"/>
                      <a:pt x="914" y="82"/>
                    </a:cubicBezTo>
                    <a:cubicBezTo>
                      <a:pt x="1008" y="136"/>
                      <a:pt x="1081" y="209"/>
                      <a:pt x="1135" y="303"/>
                    </a:cubicBezTo>
                    <a:cubicBezTo>
                      <a:pt x="1190" y="396"/>
                      <a:pt x="1217" y="498"/>
                      <a:pt x="1217" y="609"/>
                    </a:cubicBezTo>
                  </a:path>
                </a:pathLst>
              </a:custGeom>
              <a:solidFill>
                <a:srgbClr val="F2F3F3"/>
              </a:solidFill>
              <a:ln>
                <a:noFill/>
              </a:ln>
            </p:spPr>
            <p:txBody>
              <a:bodyPr/>
              <a:lstStyle/>
              <a:p>
                <a:endParaRPr lang="en-US" dirty="0">
                  <a:latin typeface="FontAwesome" charset="0"/>
                  <a:ea typeface="FontAwesome" charset="0"/>
                  <a:cs typeface="FontAwesome" charset="0"/>
                </a:endParaRPr>
              </a:p>
            </p:txBody>
          </p:sp>
        </p:grpSp>
      </p:grpSp>
      <p:grpSp>
        <p:nvGrpSpPr>
          <p:cNvPr id="14" name="Group 13"/>
          <p:cNvGrpSpPr/>
          <p:nvPr/>
        </p:nvGrpSpPr>
        <p:grpSpPr>
          <a:xfrm>
            <a:off x="5067811" y="1774242"/>
            <a:ext cx="1098226" cy="1397817"/>
            <a:chOff x="5067812" y="2470496"/>
            <a:chExt cx="1098226" cy="1397817"/>
          </a:xfrm>
        </p:grpSpPr>
        <p:sp>
          <p:nvSpPr>
            <p:cNvPr id="47" name="Shape 281"/>
            <p:cNvSpPr/>
            <p:nvPr/>
          </p:nvSpPr>
          <p:spPr bwMode="auto">
            <a:xfrm>
              <a:off x="5067812" y="3396389"/>
              <a:ext cx="1098226"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Citation</a:t>
              </a:r>
            </a:p>
          </p:txBody>
        </p:sp>
        <p:grpSp>
          <p:nvGrpSpPr>
            <p:cNvPr id="9" name="Group 8"/>
            <p:cNvGrpSpPr/>
            <p:nvPr/>
          </p:nvGrpSpPr>
          <p:grpSpPr>
            <a:xfrm>
              <a:off x="5133570" y="2470496"/>
              <a:ext cx="964398" cy="965528"/>
              <a:chOff x="5325981" y="2470496"/>
              <a:chExt cx="964398" cy="965528"/>
            </a:xfrm>
          </p:grpSpPr>
          <p:sp>
            <p:nvSpPr>
              <p:cNvPr id="46" name="Shape 279"/>
              <p:cNvSpPr>
                <a:spLocks noChangeArrowheads="1"/>
              </p:cNvSpPr>
              <p:nvPr/>
            </p:nvSpPr>
            <p:spPr bwMode="auto">
              <a:xfrm>
                <a:off x="5325981" y="2470496"/>
                <a:ext cx="964398" cy="965528"/>
              </a:xfrm>
              <a:prstGeom prst="ellipse">
                <a:avLst/>
              </a:prstGeom>
              <a:solidFill>
                <a:srgbClr val="6EB7B4"/>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39" name="Freeform 38"/>
              <p:cNvSpPr/>
              <p:nvPr/>
            </p:nvSpPr>
            <p:spPr>
              <a:xfrm>
                <a:off x="5534220" y="2726934"/>
                <a:ext cx="547920" cy="489240"/>
              </a:xfrm>
              <a:custGeom>
                <a:avLst/>
                <a:gdLst/>
                <a:ahLst/>
                <a:cxnLst/>
                <a:rect l="0" t="0" r="r" b="b"/>
                <a:pathLst>
                  <a:path w="1522" h="1359">
                    <a:moveTo>
                      <a:pt x="470" y="679"/>
                    </a:moveTo>
                    <a:cubicBezTo>
                      <a:pt x="384" y="682"/>
                      <a:pt x="314" y="713"/>
                      <a:pt x="259" y="776"/>
                    </a:cubicBezTo>
                    <a:lnTo>
                      <a:pt x="154" y="776"/>
                    </a:lnTo>
                    <a:cubicBezTo>
                      <a:pt x="111" y="776"/>
                      <a:pt x="74" y="765"/>
                      <a:pt x="45" y="745"/>
                    </a:cubicBezTo>
                    <a:cubicBezTo>
                      <a:pt x="15" y="724"/>
                      <a:pt x="0" y="695"/>
                      <a:pt x="0" y="655"/>
                    </a:cubicBezTo>
                    <a:cubicBezTo>
                      <a:pt x="0" y="477"/>
                      <a:pt x="33" y="388"/>
                      <a:pt x="99" y="388"/>
                    </a:cubicBezTo>
                    <a:cubicBezTo>
                      <a:pt x="102" y="388"/>
                      <a:pt x="113" y="393"/>
                      <a:pt x="133" y="404"/>
                    </a:cubicBezTo>
                    <a:cubicBezTo>
                      <a:pt x="153" y="414"/>
                      <a:pt x="178" y="425"/>
                      <a:pt x="210" y="436"/>
                    </a:cubicBezTo>
                    <a:cubicBezTo>
                      <a:pt x="241" y="447"/>
                      <a:pt x="273" y="453"/>
                      <a:pt x="304" y="453"/>
                    </a:cubicBezTo>
                    <a:cubicBezTo>
                      <a:pt x="339" y="453"/>
                      <a:pt x="375" y="447"/>
                      <a:pt x="409" y="435"/>
                    </a:cubicBezTo>
                    <a:cubicBezTo>
                      <a:pt x="407" y="454"/>
                      <a:pt x="405" y="471"/>
                      <a:pt x="405" y="485"/>
                    </a:cubicBezTo>
                    <a:cubicBezTo>
                      <a:pt x="405" y="555"/>
                      <a:pt x="427" y="620"/>
                      <a:pt x="470" y="679"/>
                    </a:cubicBezTo>
                    <a:moveTo>
                      <a:pt x="1318" y="1161"/>
                    </a:moveTo>
                    <a:cubicBezTo>
                      <a:pt x="1318" y="1222"/>
                      <a:pt x="1299" y="1270"/>
                      <a:pt x="1261" y="1304"/>
                    </a:cubicBezTo>
                    <a:cubicBezTo>
                      <a:pt x="1222" y="1339"/>
                      <a:pt x="1171" y="1358"/>
                      <a:pt x="1107" y="1358"/>
                    </a:cubicBezTo>
                    <a:lnTo>
                      <a:pt x="414" y="1358"/>
                    </a:lnTo>
                    <a:cubicBezTo>
                      <a:pt x="350" y="1358"/>
                      <a:pt x="299" y="1339"/>
                      <a:pt x="260" y="1304"/>
                    </a:cubicBezTo>
                    <a:cubicBezTo>
                      <a:pt x="222" y="1270"/>
                      <a:pt x="203" y="1222"/>
                      <a:pt x="203" y="1161"/>
                    </a:cubicBezTo>
                    <a:cubicBezTo>
                      <a:pt x="203" y="1134"/>
                      <a:pt x="204" y="1109"/>
                      <a:pt x="206" y="1083"/>
                    </a:cubicBezTo>
                    <a:cubicBezTo>
                      <a:pt x="208" y="1057"/>
                      <a:pt x="211" y="1030"/>
                      <a:pt x="217" y="1001"/>
                    </a:cubicBezTo>
                    <a:cubicBezTo>
                      <a:pt x="222" y="971"/>
                      <a:pt x="229" y="944"/>
                      <a:pt x="237" y="919"/>
                    </a:cubicBezTo>
                    <a:cubicBezTo>
                      <a:pt x="246" y="893"/>
                      <a:pt x="257" y="868"/>
                      <a:pt x="271" y="844"/>
                    </a:cubicBezTo>
                    <a:cubicBezTo>
                      <a:pt x="286" y="820"/>
                      <a:pt x="303" y="800"/>
                      <a:pt x="321" y="783"/>
                    </a:cubicBezTo>
                    <a:cubicBezTo>
                      <a:pt x="340" y="766"/>
                      <a:pt x="362" y="753"/>
                      <a:pt x="388" y="743"/>
                    </a:cubicBezTo>
                    <a:cubicBezTo>
                      <a:pt x="415" y="733"/>
                      <a:pt x="445" y="728"/>
                      <a:pt x="477" y="728"/>
                    </a:cubicBezTo>
                    <a:cubicBezTo>
                      <a:pt x="482" y="728"/>
                      <a:pt x="494" y="733"/>
                      <a:pt x="511" y="744"/>
                    </a:cubicBezTo>
                    <a:cubicBezTo>
                      <a:pt x="528" y="755"/>
                      <a:pt x="548" y="767"/>
                      <a:pt x="569" y="780"/>
                    </a:cubicBezTo>
                    <a:cubicBezTo>
                      <a:pt x="590" y="794"/>
                      <a:pt x="618" y="806"/>
                      <a:pt x="654" y="816"/>
                    </a:cubicBezTo>
                    <a:cubicBezTo>
                      <a:pt x="689" y="827"/>
                      <a:pt x="725" y="833"/>
                      <a:pt x="761" y="833"/>
                    </a:cubicBezTo>
                    <a:cubicBezTo>
                      <a:pt x="796" y="833"/>
                      <a:pt x="832" y="827"/>
                      <a:pt x="867" y="816"/>
                    </a:cubicBezTo>
                    <a:cubicBezTo>
                      <a:pt x="903" y="806"/>
                      <a:pt x="931" y="794"/>
                      <a:pt x="952" y="780"/>
                    </a:cubicBezTo>
                    <a:cubicBezTo>
                      <a:pt x="973" y="767"/>
                      <a:pt x="993" y="755"/>
                      <a:pt x="1010" y="744"/>
                    </a:cubicBezTo>
                    <a:cubicBezTo>
                      <a:pt x="1027" y="733"/>
                      <a:pt x="1039" y="728"/>
                      <a:pt x="1044" y="728"/>
                    </a:cubicBezTo>
                    <a:cubicBezTo>
                      <a:pt x="1076" y="728"/>
                      <a:pt x="1106" y="733"/>
                      <a:pt x="1133" y="743"/>
                    </a:cubicBezTo>
                    <a:cubicBezTo>
                      <a:pt x="1159" y="753"/>
                      <a:pt x="1182" y="766"/>
                      <a:pt x="1200" y="783"/>
                    </a:cubicBezTo>
                    <a:cubicBezTo>
                      <a:pt x="1219" y="800"/>
                      <a:pt x="1235" y="820"/>
                      <a:pt x="1250" y="844"/>
                    </a:cubicBezTo>
                    <a:cubicBezTo>
                      <a:pt x="1264" y="868"/>
                      <a:pt x="1275" y="893"/>
                      <a:pt x="1284" y="919"/>
                    </a:cubicBezTo>
                    <a:cubicBezTo>
                      <a:pt x="1292" y="944"/>
                      <a:pt x="1299" y="971"/>
                      <a:pt x="1304" y="1001"/>
                    </a:cubicBezTo>
                    <a:cubicBezTo>
                      <a:pt x="1310" y="1030"/>
                      <a:pt x="1313" y="1057"/>
                      <a:pt x="1315" y="1083"/>
                    </a:cubicBezTo>
                    <a:cubicBezTo>
                      <a:pt x="1317" y="1109"/>
                      <a:pt x="1318" y="1134"/>
                      <a:pt x="1318" y="1161"/>
                    </a:cubicBezTo>
                    <a:moveTo>
                      <a:pt x="507" y="194"/>
                    </a:moveTo>
                    <a:cubicBezTo>
                      <a:pt x="507" y="247"/>
                      <a:pt x="488" y="293"/>
                      <a:pt x="448" y="331"/>
                    </a:cubicBezTo>
                    <a:cubicBezTo>
                      <a:pt x="409" y="370"/>
                      <a:pt x="360" y="388"/>
                      <a:pt x="304" y="388"/>
                    </a:cubicBezTo>
                    <a:cubicBezTo>
                      <a:pt x="248" y="388"/>
                      <a:pt x="200" y="370"/>
                      <a:pt x="161" y="331"/>
                    </a:cubicBezTo>
                    <a:cubicBezTo>
                      <a:pt x="121" y="293"/>
                      <a:pt x="102" y="247"/>
                      <a:pt x="102" y="194"/>
                    </a:cubicBezTo>
                    <a:cubicBezTo>
                      <a:pt x="102" y="140"/>
                      <a:pt x="121" y="95"/>
                      <a:pt x="161" y="57"/>
                    </a:cubicBezTo>
                    <a:cubicBezTo>
                      <a:pt x="200" y="19"/>
                      <a:pt x="248" y="0"/>
                      <a:pt x="304" y="0"/>
                    </a:cubicBezTo>
                    <a:cubicBezTo>
                      <a:pt x="360" y="0"/>
                      <a:pt x="409" y="19"/>
                      <a:pt x="448" y="57"/>
                    </a:cubicBezTo>
                    <a:cubicBezTo>
                      <a:pt x="488" y="95"/>
                      <a:pt x="507" y="140"/>
                      <a:pt x="507" y="194"/>
                    </a:cubicBezTo>
                    <a:moveTo>
                      <a:pt x="1065" y="485"/>
                    </a:moveTo>
                    <a:cubicBezTo>
                      <a:pt x="1065" y="565"/>
                      <a:pt x="1034" y="634"/>
                      <a:pt x="975" y="690"/>
                    </a:cubicBezTo>
                    <a:cubicBezTo>
                      <a:pt x="916" y="747"/>
                      <a:pt x="844" y="776"/>
                      <a:pt x="761" y="776"/>
                    </a:cubicBezTo>
                    <a:cubicBezTo>
                      <a:pt x="677" y="776"/>
                      <a:pt x="605" y="747"/>
                      <a:pt x="546" y="690"/>
                    </a:cubicBezTo>
                    <a:cubicBezTo>
                      <a:pt x="487" y="634"/>
                      <a:pt x="456" y="565"/>
                      <a:pt x="456" y="485"/>
                    </a:cubicBezTo>
                    <a:cubicBezTo>
                      <a:pt x="456" y="405"/>
                      <a:pt x="487" y="337"/>
                      <a:pt x="546" y="280"/>
                    </a:cubicBezTo>
                    <a:cubicBezTo>
                      <a:pt x="605" y="223"/>
                      <a:pt x="677" y="194"/>
                      <a:pt x="761" y="194"/>
                    </a:cubicBezTo>
                    <a:cubicBezTo>
                      <a:pt x="844" y="194"/>
                      <a:pt x="916" y="223"/>
                      <a:pt x="975" y="280"/>
                    </a:cubicBezTo>
                    <a:cubicBezTo>
                      <a:pt x="1034" y="337"/>
                      <a:pt x="1065" y="405"/>
                      <a:pt x="1065" y="485"/>
                    </a:cubicBezTo>
                    <a:moveTo>
                      <a:pt x="1521" y="655"/>
                    </a:moveTo>
                    <a:cubicBezTo>
                      <a:pt x="1521" y="695"/>
                      <a:pt x="1506" y="724"/>
                      <a:pt x="1476" y="745"/>
                    </a:cubicBezTo>
                    <a:cubicBezTo>
                      <a:pt x="1447" y="765"/>
                      <a:pt x="1410" y="776"/>
                      <a:pt x="1367" y="776"/>
                    </a:cubicBezTo>
                    <a:lnTo>
                      <a:pt x="1262" y="776"/>
                    </a:lnTo>
                    <a:cubicBezTo>
                      <a:pt x="1207" y="713"/>
                      <a:pt x="1137" y="682"/>
                      <a:pt x="1051" y="679"/>
                    </a:cubicBezTo>
                    <a:cubicBezTo>
                      <a:pt x="1094" y="620"/>
                      <a:pt x="1116" y="555"/>
                      <a:pt x="1116" y="485"/>
                    </a:cubicBezTo>
                    <a:cubicBezTo>
                      <a:pt x="1116" y="471"/>
                      <a:pt x="1114" y="454"/>
                      <a:pt x="1112" y="435"/>
                    </a:cubicBezTo>
                    <a:cubicBezTo>
                      <a:pt x="1146" y="447"/>
                      <a:pt x="1182" y="453"/>
                      <a:pt x="1217" y="453"/>
                    </a:cubicBezTo>
                    <a:cubicBezTo>
                      <a:pt x="1248" y="453"/>
                      <a:pt x="1280" y="447"/>
                      <a:pt x="1311" y="436"/>
                    </a:cubicBezTo>
                    <a:cubicBezTo>
                      <a:pt x="1343" y="425"/>
                      <a:pt x="1368" y="414"/>
                      <a:pt x="1388" y="404"/>
                    </a:cubicBezTo>
                    <a:cubicBezTo>
                      <a:pt x="1408" y="393"/>
                      <a:pt x="1419" y="388"/>
                      <a:pt x="1422" y="388"/>
                    </a:cubicBezTo>
                    <a:cubicBezTo>
                      <a:pt x="1488" y="388"/>
                      <a:pt x="1521" y="477"/>
                      <a:pt x="1521" y="655"/>
                    </a:cubicBezTo>
                    <a:moveTo>
                      <a:pt x="1419" y="194"/>
                    </a:moveTo>
                    <a:cubicBezTo>
                      <a:pt x="1419" y="247"/>
                      <a:pt x="1400" y="293"/>
                      <a:pt x="1360" y="331"/>
                    </a:cubicBezTo>
                    <a:cubicBezTo>
                      <a:pt x="1321" y="370"/>
                      <a:pt x="1273" y="388"/>
                      <a:pt x="1217" y="388"/>
                    </a:cubicBezTo>
                    <a:cubicBezTo>
                      <a:pt x="1161" y="388"/>
                      <a:pt x="1112" y="370"/>
                      <a:pt x="1073" y="331"/>
                    </a:cubicBezTo>
                    <a:cubicBezTo>
                      <a:pt x="1033" y="293"/>
                      <a:pt x="1014" y="247"/>
                      <a:pt x="1014" y="194"/>
                    </a:cubicBezTo>
                    <a:cubicBezTo>
                      <a:pt x="1014" y="140"/>
                      <a:pt x="1033" y="95"/>
                      <a:pt x="1073" y="57"/>
                    </a:cubicBezTo>
                    <a:cubicBezTo>
                      <a:pt x="1112" y="19"/>
                      <a:pt x="1161" y="0"/>
                      <a:pt x="1217" y="0"/>
                    </a:cubicBezTo>
                    <a:cubicBezTo>
                      <a:pt x="1273" y="0"/>
                      <a:pt x="1321" y="19"/>
                      <a:pt x="1360" y="57"/>
                    </a:cubicBezTo>
                    <a:cubicBezTo>
                      <a:pt x="1400" y="95"/>
                      <a:pt x="1419" y="140"/>
                      <a:pt x="1419" y="194"/>
                    </a:cubicBezTo>
                  </a:path>
                </a:pathLst>
              </a:custGeom>
              <a:solidFill>
                <a:srgbClr val="F2F3F3"/>
              </a:solidFill>
              <a:ln>
                <a:noFill/>
              </a:ln>
            </p:spPr>
          </p:sp>
        </p:grpSp>
      </p:grpSp>
      <p:grpSp>
        <p:nvGrpSpPr>
          <p:cNvPr id="15" name="Group 14"/>
          <p:cNvGrpSpPr/>
          <p:nvPr/>
        </p:nvGrpSpPr>
        <p:grpSpPr>
          <a:xfrm>
            <a:off x="7046634" y="1774242"/>
            <a:ext cx="1372171" cy="1397817"/>
            <a:chOff x="7046633" y="2470496"/>
            <a:chExt cx="1372171" cy="1397817"/>
          </a:xfrm>
        </p:grpSpPr>
        <p:sp>
          <p:nvSpPr>
            <p:cNvPr id="45" name="Shape 286"/>
            <p:cNvSpPr/>
            <p:nvPr/>
          </p:nvSpPr>
          <p:spPr bwMode="auto">
            <a:xfrm>
              <a:off x="7046633" y="3396389"/>
              <a:ext cx="1372171"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Synthesis</a:t>
              </a:r>
              <a:endParaRPr sz="2400" kern="0" dirty="0">
                <a:latin typeface="Raleway" charset="0"/>
                <a:ea typeface="Raleway" charset="0"/>
                <a:cs typeface="Raleway" charset="0"/>
              </a:endParaRPr>
            </a:p>
          </p:txBody>
        </p:sp>
        <p:grpSp>
          <p:nvGrpSpPr>
            <p:cNvPr id="8" name="Group 7"/>
            <p:cNvGrpSpPr/>
            <p:nvPr/>
          </p:nvGrpSpPr>
          <p:grpSpPr>
            <a:xfrm>
              <a:off x="7242614" y="2470496"/>
              <a:ext cx="964899" cy="965528"/>
              <a:chOff x="7242614" y="2470496"/>
              <a:chExt cx="964899" cy="965528"/>
            </a:xfrm>
          </p:grpSpPr>
          <p:sp>
            <p:nvSpPr>
              <p:cNvPr id="43" name="Shape 284"/>
              <p:cNvSpPr>
                <a:spLocks noChangeArrowheads="1"/>
              </p:cNvSpPr>
              <p:nvPr/>
            </p:nvSpPr>
            <p:spPr bwMode="auto">
              <a:xfrm>
                <a:off x="7242614" y="2470496"/>
                <a:ext cx="964899" cy="965528"/>
              </a:xfrm>
              <a:prstGeom prst="ellipse">
                <a:avLst/>
              </a:prstGeom>
              <a:solidFill>
                <a:srgbClr val="8CBDEC"/>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27" name="Shape 285"/>
              <p:cNvSpPr>
                <a:spLocks noChangeArrowheads="1"/>
              </p:cNvSpPr>
              <p:nvPr/>
            </p:nvSpPr>
            <p:spPr bwMode="auto">
              <a:xfrm>
                <a:off x="7526292" y="2599608"/>
                <a:ext cx="39754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0800" tIns="50800" rIns="50800" bIns="50800" anchor="ctr">
                <a:spAutoFit/>
              </a:bodyPr>
              <a:lstStyle/>
              <a:p>
                <a:pPr algn="ctr" eaLnBrk="1"/>
                <a:r>
                  <a:rPr lang="en-US" sz="4000" dirty="0">
                    <a:solidFill>
                      <a:schemeClr val="bg1">
                        <a:lumMod val="95000"/>
                      </a:schemeClr>
                    </a:solidFill>
                    <a:latin typeface="FontAwesome" charset="0"/>
                    <a:ea typeface="FontAwesome" charset="0"/>
                    <a:cs typeface="FontAwesome" charset="0"/>
                    <a:sym typeface="FontAwesome" charset="0"/>
                  </a:rPr>
                  <a:t></a:t>
                </a:r>
                <a:endParaRPr lang="en-US" sz="3600" dirty="0">
                  <a:solidFill>
                    <a:schemeClr val="bg1">
                      <a:lumMod val="95000"/>
                    </a:schemeClr>
                  </a:solidFill>
                  <a:latin typeface="FontAwesome" charset="0"/>
                  <a:ea typeface="FontAwesome" charset="0"/>
                  <a:cs typeface="FontAwesome" charset="0"/>
                  <a:sym typeface="FontAwesome" charset="0"/>
                </a:endParaRPr>
              </a:p>
            </p:txBody>
          </p:sp>
        </p:grpSp>
      </p:grpSp>
    </p:spTree>
    <p:extLst>
      <p:ext uri="{BB962C8B-B14F-4D97-AF65-F5344CB8AC3E}">
        <p14:creationId xmlns:p14="http://schemas.microsoft.com/office/powerpoint/2010/main" val="423488575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289140" y="1323936"/>
            <a:ext cx="3641177" cy="3170666"/>
          </a:xfrm>
        </p:spPr>
        <p:txBody>
          <a:bodyPr/>
          <a:lstStyle/>
          <a:p>
            <a:pPr marL="7937" indent="-7937"/>
            <a:r>
              <a:rPr lang="en-US" dirty="0"/>
              <a:t>Origin, processing history of </a:t>
            </a:r>
            <a:r>
              <a:rPr lang="en-US" dirty="0" smtClean="0"/>
              <a:t>data</a:t>
            </a:r>
            <a:endParaRPr lang="en-US" dirty="0"/>
          </a:p>
          <a:p>
            <a:pPr lvl="1"/>
            <a:r>
              <a:rPr lang="en-US" dirty="0" smtClean="0"/>
              <a:t>Input data</a:t>
            </a:r>
          </a:p>
          <a:p>
            <a:pPr lvl="1"/>
            <a:r>
              <a:rPr lang="en-US" dirty="0"/>
              <a:t>W</a:t>
            </a:r>
            <a:r>
              <a:rPr lang="en-US" dirty="0" smtClean="0"/>
              <a:t>orkflow</a:t>
            </a:r>
            <a:r>
              <a:rPr lang="en-US" dirty="0"/>
              <a:t>/</a:t>
            </a:r>
            <a:r>
              <a:rPr lang="en-US" dirty="0" smtClean="0"/>
              <a:t>scripts</a:t>
            </a:r>
          </a:p>
          <a:p>
            <a:pPr lvl="1"/>
            <a:r>
              <a:rPr lang="en-US" dirty="0" smtClean="0"/>
              <a:t>Output data</a:t>
            </a:r>
          </a:p>
          <a:p>
            <a:pPr lvl="1"/>
            <a:r>
              <a:rPr lang="en-US" dirty="0" smtClean="0"/>
              <a:t>Figures</a:t>
            </a:r>
            <a:endParaRPr lang="en-US" dirty="0"/>
          </a:p>
          <a:p>
            <a:pPr lvl="1"/>
            <a:r>
              <a:rPr lang="en-US" dirty="0"/>
              <a:t>U</a:t>
            </a:r>
            <a:r>
              <a:rPr lang="en-US" dirty="0" smtClean="0"/>
              <a:t>nderstand </a:t>
            </a:r>
            <a:r>
              <a:rPr lang="en-US" dirty="0"/>
              <a:t>methods, dataflow, and dependencies</a:t>
            </a:r>
          </a:p>
          <a:p>
            <a:endParaRPr lang="en-US" dirty="0"/>
          </a:p>
        </p:txBody>
      </p:sp>
      <p:sp>
        <p:nvSpPr>
          <p:cNvPr id="3" name="Text Placeholder 2"/>
          <p:cNvSpPr>
            <a:spLocks noGrp="1"/>
          </p:cNvSpPr>
          <p:nvPr>
            <p:ph type="body" sz="quarter" idx="10"/>
          </p:nvPr>
        </p:nvSpPr>
        <p:spPr/>
        <p:txBody>
          <a:bodyPr/>
          <a:lstStyle/>
          <a:p>
            <a:r>
              <a:rPr lang="en-US" dirty="0" smtClean="0"/>
              <a:t>Computational Provenance</a:t>
            </a:r>
            <a:endParaRPr lang="en-US" dirty="0"/>
          </a:p>
        </p:txBody>
      </p:sp>
      <p:sp>
        <p:nvSpPr>
          <p:cNvPr id="4" name="Content Placeholder 3"/>
          <p:cNvSpPr>
            <a:spLocks noGrp="1"/>
          </p:cNvSpPr>
          <p:nvPr>
            <p:ph sz="quarter" idx="12"/>
          </p:nvPr>
        </p:nvSpPr>
        <p:spPr/>
        <p:txBody>
          <a:bodyPr/>
          <a:lstStyle/>
          <a:p>
            <a:endParaRPr lang="en-US" dirty="0"/>
          </a:p>
        </p:txBody>
      </p:sp>
      <p:sp>
        <p:nvSpPr>
          <p:cNvPr id="5" name="Text Placeholder 4"/>
          <p:cNvSpPr>
            <a:spLocks noGrp="1"/>
          </p:cNvSpPr>
          <p:nvPr>
            <p:ph type="body" sz="quarter" idx="13"/>
          </p:nvPr>
        </p:nvSpPr>
        <p:spPr/>
        <p:txBody>
          <a:bodyPr/>
          <a:lstStyle/>
          <a:p>
            <a:endParaRPr lang="en-US"/>
          </a:p>
        </p:txBody>
      </p:sp>
      <p:sp>
        <p:nvSpPr>
          <p:cNvPr id="6" name="Slide Number Placeholder 5"/>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13</a:t>
            </a:fld>
            <a:endParaRPr lang="en-US" dirty="0"/>
          </a:p>
        </p:txBody>
      </p:sp>
      <p:pic>
        <p:nvPicPr>
          <p:cNvPr id="10" name="Picture 9" descr="texa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95493" y="1332880"/>
            <a:ext cx="4911862" cy="31088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341985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Provenance</a:t>
            </a:r>
            <a:endParaRPr lang="en-US" dirty="0"/>
          </a:p>
        </p:txBody>
      </p:sp>
      <p:sp>
        <p:nvSpPr>
          <p:cNvPr id="5" name="Text Placeholder 4"/>
          <p:cNvSpPr>
            <a:spLocks noGrp="1"/>
          </p:cNvSpPr>
          <p:nvPr>
            <p:ph type="body" sz="quarter" idx="13"/>
          </p:nvPr>
        </p:nvSpPr>
        <p:spPr/>
        <p:txBody>
          <a:bodyPr/>
          <a:lstStyle/>
          <a:p>
            <a:r>
              <a:rPr lang="en-US" dirty="0" smtClean="0"/>
              <a:t>Origin and processing history of artifacts</a:t>
            </a:r>
            <a:endParaRPr lang="en-US" dirty="0"/>
          </a:p>
        </p:txBody>
      </p:sp>
      <p:sp>
        <p:nvSpPr>
          <p:cNvPr id="6" name="Slide Number Placeholder 5"/>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14</a:t>
            </a:fld>
            <a:endParaRPr lang="en-US" dirty="0"/>
          </a:p>
        </p:txBody>
      </p:sp>
      <p:graphicFrame>
        <p:nvGraphicFramePr>
          <p:cNvPr id="7" name="Diagram 6"/>
          <p:cNvGraphicFramePr/>
          <p:nvPr>
            <p:extLst/>
          </p:nvPr>
        </p:nvGraphicFramePr>
        <p:xfrm>
          <a:off x="1364245" y="108426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521314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1"/>
          </p:nvPr>
        </p:nvSpPr>
        <p:spPr/>
        <p:txBody>
          <a:bodyPr/>
          <a:lstStyle/>
          <a:p>
            <a:pPr lvl="0"/>
            <a:r>
              <a:rPr lang="en-US" dirty="0"/>
              <a:t>Phase II Goal: Facilitate reproducible science</a:t>
            </a:r>
          </a:p>
          <a:p>
            <a:pPr lvl="1"/>
            <a:endParaRPr lang="en-US" dirty="0"/>
          </a:p>
          <a:p>
            <a:pPr lvl="1">
              <a:lnSpc>
                <a:spcPct val="120000"/>
              </a:lnSpc>
            </a:pPr>
            <a:r>
              <a:rPr lang="en-US" dirty="0"/>
              <a:t>Track </a:t>
            </a:r>
            <a:r>
              <a:rPr lang="en-US" b="1" dirty="0"/>
              <a:t>data derivation </a:t>
            </a:r>
            <a:r>
              <a:rPr lang="en-US" dirty="0"/>
              <a:t>history</a:t>
            </a:r>
          </a:p>
          <a:p>
            <a:pPr lvl="1">
              <a:lnSpc>
                <a:spcPct val="120000"/>
              </a:lnSpc>
            </a:pPr>
            <a:r>
              <a:rPr lang="en-US" dirty="0"/>
              <a:t>Track data </a:t>
            </a:r>
            <a:r>
              <a:rPr lang="en-US" b="1" dirty="0"/>
              <a:t>inputs</a:t>
            </a:r>
            <a:r>
              <a:rPr lang="en-US" dirty="0"/>
              <a:t> and </a:t>
            </a:r>
            <a:r>
              <a:rPr lang="en-US" b="1" dirty="0"/>
              <a:t>outputs</a:t>
            </a:r>
            <a:r>
              <a:rPr lang="en-US" dirty="0"/>
              <a:t> of analyses</a:t>
            </a:r>
          </a:p>
          <a:p>
            <a:pPr lvl="1">
              <a:lnSpc>
                <a:spcPct val="120000"/>
              </a:lnSpc>
            </a:pPr>
            <a:r>
              <a:rPr lang="en-US" dirty="0"/>
              <a:t>Track analysis and model </a:t>
            </a:r>
            <a:r>
              <a:rPr lang="en-US" b="1" dirty="0"/>
              <a:t>executions</a:t>
            </a:r>
          </a:p>
          <a:p>
            <a:pPr lvl="1">
              <a:lnSpc>
                <a:spcPct val="120000"/>
              </a:lnSpc>
            </a:pPr>
            <a:r>
              <a:rPr lang="en-US" dirty="0"/>
              <a:t>Preserve and document software </a:t>
            </a:r>
            <a:r>
              <a:rPr lang="en-US" b="1" dirty="0"/>
              <a:t>workflows</a:t>
            </a:r>
          </a:p>
          <a:p>
            <a:pPr lvl="1">
              <a:lnSpc>
                <a:spcPct val="120000"/>
              </a:lnSpc>
            </a:pPr>
            <a:r>
              <a:rPr lang="en-US" dirty="0"/>
              <a:t>Link all of these to </a:t>
            </a:r>
            <a:r>
              <a:rPr lang="en-US" b="1" dirty="0" smtClean="0"/>
              <a:t>publications</a:t>
            </a:r>
            <a:endParaRPr lang="en-US" b="1" dirty="0"/>
          </a:p>
        </p:txBody>
      </p:sp>
      <p:sp>
        <p:nvSpPr>
          <p:cNvPr id="7" name="Text Placeholder 6"/>
          <p:cNvSpPr>
            <a:spLocks noGrp="1"/>
          </p:cNvSpPr>
          <p:nvPr>
            <p:ph type="body" sz="quarter" idx="10"/>
          </p:nvPr>
        </p:nvSpPr>
        <p:spPr/>
        <p:txBody>
          <a:bodyPr/>
          <a:lstStyle/>
          <a:p>
            <a:r>
              <a:rPr lang="en-US" dirty="0" smtClean="0"/>
              <a:t>Provenance in DataONE</a:t>
            </a:r>
            <a:endParaRPr lang="en-US" dirty="0"/>
          </a:p>
        </p:txBody>
      </p:sp>
      <p:sp>
        <p:nvSpPr>
          <p:cNvPr id="9" name="Text Placeholder 8"/>
          <p:cNvSpPr>
            <a:spLocks noGrp="1"/>
          </p:cNvSpPr>
          <p:nvPr>
            <p:ph type="body" sz="quarter" idx="13"/>
          </p:nvPr>
        </p:nvSpPr>
        <p:spPr/>
        <p:txBody>
          <a:bodyPr/>
          <a:lstStyle/>
          <a:p>
            <a:endParaRPr lang="en-US"/>
          </a:p>
        </p:txBody>
      </p:sp>
      <p:sp>
        <p:nvSpPr>
          <p:cNvPr id="6" name="Slide Number Placeholder 5"/>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15</a:t>
            </a:fld>
            <a:endParaRPr lang="en-US" dirty="0"/>
          </a:p>
        </p:txBody>
      </p:sp>
    </p:spTree>
    <p:extLst>
      <p:ext uri="{BB962C8B-B14F-4D97-AF65-F5344CB8AC3E}">
        <p14:creationId xmlns:p14="http://schemas.microsoft.com/office/powerpoint/2010/main" val="18392299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err="1"/>
              <a:t>ProvONE</a:t>
            </a:r>
            <a:r>
              <a:rPr lang="en-US" dirty="0"/>
              <a:t> </a:t>
            </a:r>
            <a:r>
              <a:rPr lang="mr-IN" dirty="0"/>
              <a:t>–</a:t>
            </a:r>
            <a:r>
              <a:rPr lang="en-US" dirty="0"/>
              <a:t> an extension of W3C </a:t>
            </a:r>
            <a:r>
              <a:rPr lang="en-US" dirty="0" smtClean="0"/>
              <a:t>PROV</a:t>
            </a:r>
            <a:endParaRPr lang="en-US" dirty="0"/>
          </a:p>
        </p:txBody>
      </p:sp>
      <p:sp>
        <p:nvSpPr>
          <p:cNvPr id="3" name="Text Placeholder 2"/>
          <p:cNvSpPr>
            <a:spLocks noGrp="1"/>
          </p:cNvSpPr>
          <p:nvPr>
            <p:ph type="body" sz="quarter" idx="10"/>
          </p:nvPr>
        </p:nvSpPr>
        <p:spPr/>
        <p:txBody>
          <a:bodyPr/>
          <a:lstStyle/>
          <a:p>
            <a:r>
              <a:rPr lang="en-US" dirty="0" smtClean="0"/>
              <a:t>Provenance for Science Workflows</a:t>
            </a:r>
            <a:endParaRPr lang="en-US" dirty="0"/>
          </a:p>
        </p:txBody>
      </p:sp>
      <p:sp>
        <p:nvSpPr>
          <p:cNvPr id="4" name="Text Placeholder 3"/>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16</a:t>
            </a:fld>
            <a:endParaRPr lang="en-US" dirty="0"/>
          </a:p>
        </p:txBody>
      </p:sp>
      <p:sp>
        <p:nvSpPr>
          <p:cNvPr id="7" name="Shape 162"/>
          <p:cNvSpPr/>
          <p:nvPr/>
        </p:nvSpPr>
        <p:spPr>
          <a:xfrm>
            <a:off x="3973631" y="2943651"/>
            <a:ext cx="1309500" cy="597300"/>
          </a:xfrm>
          <a:prstGeom prst="roundRect">
            <a:avLst>
              <a:gd name="adj" fmla="val 16667"/>
            </a:avLst>
          </a:prstGeom>
          <a:solidFill>
            <a:srgbClr val="F3F3F3"/>
          </a:solidFill>
          <a:ln w="19050" cap="flat">
            <a:solidFill>
              <a:srgbClr val="660033"/>
            </a:solidFill>
            <a:prstDash val="solid"/>
            <a:round/>
            <a:headEnd type="none" w="med" len="med"/>
            <a:tailEnd type="none" w="med" len="med"/>
          </a:ln>
        </p:spPr>
        <p:txBody>
          <a:bodyPr lIns="91413" tIns="91413" rIns="91413" bIns="91413" anchor="ctr" anchorCtr="0">
            <a:noAutofit/>
          </a:bodyPr>
          <a:lstStyle/>
          <a:p>
            <a:pPr algn="ctr">
              <a:spcBef>
                <a:spcPts val="0"/>
              </a:spcBef>
            </a:pPr>
            <a:r>
              <a:rPr lang="en">
                <a:solidFill>
                  <a:srgbClr val="666666"/>
                </a:solidFill>
                <a:latin typeface="Raleway" charset="0"/>
                <a:ea typeface="Raleway" charset="0"/>
                <a:cs typeface="Raleway" charset="0"/>
                <a:sym typeface="Open Sans"/>
              </a:rPr>
              <a:t>map image</a:t>
            </a:r>
          </a:p>
        </p:txBody>
      </p:sp>
      <p:sp>
        <p:nvSpPr>
          <p:cNvPr id="8" name="Shape 163"/>
          <p:cNvSpPr/>
          <p:nvPr/>
        </p:nvSpPr>
        <p:spPr>
          <a:xfrm>
            <a:off x="3973631" y="4138250"/>
            <a:ext cx="1309500" cy="597300"/>
          </a:xfrm>
          <a:prstGeom prst="roundRect">
            <a:avLst>
              <a:gd name="adj" fmla="val 16667"/>
            </a:avLst>
          </a:prstGeom>
          <a:solidFill>
            <a:srgbClr val="F3F3F3"/>
          </a:solidFill>
          <a:ln w="19050" cap="flat">
            <a:solidFill>
              <a:srgbClr val="660033"/>
            </a:solidFill>
            <a:prstDash val="solid"/>
            <a:round/>
            <a:headEnd type="none" w="med" len="med"/>
            <a:tailEnd type="none" w="med" len="med"/>
          </a:ln>
        </p:spPr>
        <p:txBody>
          <a:bodyPr lIns="91413" tIns="91413" rIns="91413" bIns="91413" anchor="ctr" anchorCtr="0">
            <a:noAutofit/>
          </a:bodyPr>
          <a:lstStyle/>
          <a:p>
            <a:pPr algn="ctr">
              <a:spcBef>
                <a:spcPts val="0"/>
              </a:spcBef>
            </a:pPr>
            <a:r>
              <a:rPr lang="en">
                <a:solidFill>
                  <a:srgbClr val="666666"/>
                </a:solidFill>
                <a:latin typeface="Raleway" charset="0"/>
                <a:ea typeface="Raleway" charset="0"/>
                <a:cs typeface="Raleway" charset="0"/>
                <a:sym typeface="Open Sans"/>
              </a:rPr>
              <a:t>R script</a:t>
            </a:r>
          </a:p>
        </p:txBody>
      </p:sp>
      <p:sp>
        <p:nvSpPr>
          <p:cNvPr id="9" name="Shape 164"/>
          <p:cNvSpPr/>
          <p:nvPr/>
        </p:nvSpPr>
        <p:spPr>
          <a:xfrm>
            <a:off x="1109819" y="3540951"/>
            <a:ext cx="1309500" cy="597300"/>
          </a:xfrm>
          <a:prstGeom prst="roundRect">
            <a:avLst>
              <a:gd name="adj" fmla="val 16667"/>
            </a:avLst>
          </a:prstGeom>
          <a:solidFill>
            <a:srgbClr val="F3F3F3"/>
          </a:solidFill>
          <a:ln w="19050" cap="flat">
            <a:solidFill>
              <a:srgbClr val="660033"/>
            </a:solidFill>
            <a:prstDash val="solid"/>
            <a:round/>
            <a:headEnd type="none" w="med" len="med"/>
            <a:tailEnd type="none" w="med" len="med"/>
          </a:ln>
        </p:spPr>
        <p:txBody>
          <a:bodyPr lIns="91413" tIns="91413" rIns="91413" bIns="91413" anchor="ctr" anchorCtr="0">
            <a:noAutofit/>
          </a:bodyPr>
          <a:lstStyle/>
          <a:p>
            <a:pPr algn="ctr">
              <a:spcBef>
                <a:spcPts val="0"/>
              </a:spcBef>
            </a:pPr>
            <a:r>
              <a:rPr lang="en">
                <a:solidFill>
                  <a:srgbClr val="666666"/>
                </a:solidFill>
                <a:latin typeface="Raleway" charset="0"/>
                <a:ea typeface="Raleway" charset="0"/>
                <a:cs typeface="Raleway" charset="0"/>
                <a:sym typeface="Open Sans"/>
              </a:rPr>
              <a:t>Scientist</a:t>
            </a:r>
          </a:p>
        </p:txBody>
      </p:sp>
      <p:cxnSp>
        <p:nvCxnSpPr>
          <p:cNvPr id="10" name="Shape 165"/>
          <p:cNvCxnSpPr>
            <a:stCxn id="7" idx="1"/>
            <a:endCxn id="9" idx="0"/>
          </p:cNvCxnSpPr>
          <p:nvPr/>
        </p:nvCxnSpPr>
        <p:spPr>
          <a:xfrm flipH="1">
            <a:off x="1764431" y="3242300"/>
            <a:ext cx="2209200" cy="298500"/>
          </a:xfrm>
          <a:prstGeom prst="bentConnector2">
            <a:avLst/>
          </a:prstGeom>
          <a:noFill/>
          <a:ln w="19050" cap="flat">
            <a:solidFill>
              <a:schemeClr val="dk2"/>
            </a:solidFill>
            <a:prstDash val="solid"/>
            <a:round/>
            <a:headEnd type="none" w="lg" len="lg"/>
            <a:tailEnd type="triangle" w="lg" len="lg"/>
          </a:ln>
        </p:spPr>
      </p:cxnSp>
      <p:cxnSp>
        <p:nvCxnSpPr>
          <p:cNvPr id="11" name="Shape 166"/>
          <p:cNvCxnSpPr>
            <a:stCxn id="8" idx="1"/>
            <a:endCxn id="9" idx="2"/>
          </p:cNvCxnSpPr>
          <p:nvPr/>
        </p:nvCxnSpPr>
        <p:spPr>
          <a:xfrm rot="10800000">
            <a:off x="1764431" y="4138400"/>
            <a:ext cx="2209200" cy="298500"/>
          </a:xfrm>
          <a:prstGeom prst="bentConnector2">
            <a:avLst/>
          </a:prstGeom>
          <a:noFill/>
          <a:ln w="19050" cap="flat">
            <a:solidFill>
              <a:schemeClr val="dk2"/>
            </a:solidFill>
            <a:prstDash val="solid"/>
            <a:round/>
            <a:headEnd type="none" w="lg" len="lg"/>
            <a:tailEnd type="triangle" w="lg" len="lg"/>
          </a:ln>
        </p:spPr>
      </p:cxnSp>
      <p:cxnSp>
        <p:nvCxnSpPr>
          <p:cNvPr id="12" name="Shape 167"/>
          <p:cNvCxnSpPr/>
          <p:nvPr/>
        </p:nvCxnSpPr>
        <p:spPr>
          <a:xfrm rot="16200000" flipH="1">
            <a:off x="4634231" y="3839301"/>
            <a:ext cx="597300" cy="599"/>
          </a:xfrm>
          <a:prstGeom prst="bentConnector3">
            <a:avLst>
              <a:gd name="adj1" fmla="val 50000"/>
            </a:avLst>
          </a:prstGeom>
          <a:noFill/>
          <a:ln w="19050" cap="flat">
            <a:solidFill>
              <a:schemeClr val="dk2"/>
            </a:solidFill>
            <a:prstDash val="solid"/>
            <a:round/>
            <a:headEnd type="none" w="lg" len="lg"/>
            <a:tailEnd type="triangle" w="lg" len="lg"/>
          </a:ln>
        </p:spPr>
      </p:cxnSp>
      <p:sp>
        <p:nvSpPr>
          <p:cNvPr id="13" name="Shape 168"/>
          <p:cNvSpPr txBox="1"/>
          <p:nvPr/>
        </p:nvSpPr>
        <p:spPr>
          <a:xfrm>
            <a:off x="1981869" y="4373450"/>
            <a:ext cx="2038800" cy="386100"/>
          </a:xfrm>
          <a:prstGeom prst="rect">
            <a:avLst/>
          </a:prstGeom>
          <a:noFill/>
          <a:ln>
            <a:noFill/>
          </a:ln>
        </p:spPr>
        <p:txBody>
          <a:bodyPr lIns="91413" tIns="91413" rIns="91413" bIns="91413" anchor="t" anchorCtr="0">
            <a:noAutofit/>
          </a:bodyPr>
          <a:lstStyle/>
          <a:p>
            <a:pPr>
              <a:spcBef>
                <a:spcPts val="0"/>
              </a:spcBef>
            </a:pPr>
            <a:r>
              <a:rPr lang="en" sz="1400">
                <a:solidFill>
                  <a:srgbClr val="999999"/>
                </a:solidFill>
                <a:latin typeface="Raleway" charset="0"/>
                <a:ea typeface="Raleway" charset="0"/>
                <a:cs typeface="Raleway" charset="0"/>
                <a:sym typeface="Open Sans"/>
              </a:rPr>
              <a:t>wasAssociatedWith</a:t>
            </a:r>
          </a:p>
        </p:txBody>
      </p:sp>
      <p:sp>
        <p:nvSpPr>
          <p:cNvPr id="14" name="Shape 169"/>
          <p:cNvSpPr txBox="1"/>
          <p:nvPr/>
        </p:nvSpPr>
        <p:spPr>
          <a:xfrm>
            <a:off x="1981869" y="2925650"/>
            <a:ext cx="2038800" cy="386100"/>
          </a:xfrm>
          <a:prstGeom prst="rect">
            <a:avLst/>
          </a:prstGeom>
          <a:noFill/>
          <a:ln>
            <a:noFill/>
          </a:ln>
        </p:spPr>
        <p:txBody>
          <a:bodyPr lIns="91413" tIns="91413" rIns="91413" bIns="91413" anchor="t" anchorCtr="0">
            <a:noAutofit/>
          </a:bodyPr>
          <a:lstStyle/>
          <a:p>
            <a:pPr>
              <a:spcBef>
                <a:spcPts val="0"/>
              </a:spcBef>
            </a:pPr>
            <a:r>
              <a:rPr lang="en" sz="1400" dirty="0">
                <a:solidFill>
                  <a:srgbClr val="999999"/>
                </a:solidFill>
                <a:latin typeface="Raleway" charset="0"/>
                <a:ea typeface="Raleway" charset="0"/>
                <a:cs typeface="Raleway" charset="0"/>
                <a:sym typeface="Open Sans"/>
              </a:rPr>
              <a:t>wasAttributedTo</a:t>
            </a:r>
          </a:p>
        </p:txBody>
      </p:sp>
      <p:pic>
        <p:nvPicPr>
          <p:cNvPr id="21" name="Picture 20" descr="ProvON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1260" y="723974"/>
            <a:ext cx="2426289" cy="519207"/>
          </a:xfrm>
          <a:prstGeom prst="rect">
            <a:avLst/>
          </a:prstGeom>
        </p:spPr>
      </p:pic>
      <p:sp>
        <p:nvSpPr>
          <p:cNvPr id="27" name="TextBox 26"/>
          <p:cNvSpPr txBox="1"/>
          <p:nvPr/>
        </p:nvSpPr>
        <p:spPr>
          <a:xfrm>
            <a:off x="217598" y="1730483"/>
            <a:ext cx="5551838" cy="4145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3" tIns="50793" rIns="50793" bIns="50793" numCol="1" spcCol="38095" rtlCol="0" anchor="ctr">
            <a:spAutoFit/>
          </a:bodyPr>
          <a:lstStyle/>
          <a:p>
            <a:pPr algn="ctr" defTabSz="825390" fontAlgn="auto">
              <a:spcBef>
                <a:spcPts val="0"/>
              </a:spcBef>
              <a:spcAft>
                <a:spcPts val="0"/>
              </a:spcAft>
            </a:pPr>
            <a:r>
              <a:rPr lang="en" sz="2000" dirty="0">
                <a:solidFill>
                  <a:srgbClr val="666666"/>
                </a:solidFill>
                <a:latin typeface="Raleway"/>
                <a:ea typeface="Courier New"/>
                <a:cs typeface="Raleway"/>
                <a:sym typeface="Courier New"/>
              </a:rPr>
              <a:t>See</a:t>
            </a:r>
            <a:r>
              <a:rPr lang="en" sz="2000" dirty="0">
                <a:latin typeface="Courier New"/>
                <a:ea typeface="Courier New"/>
                <a:cs typeface="Courier New"/>
                <a:sym typeface="Courier New"/>
              </a:rPr>
              <a:t> </a:t>
            </a:r>
            <a:r>
              <a:rPr lang="en" sz="2000" b="1" u="sng" dirty="0">
                <a:solidFill>
                  <a:schemeClr val="accent2"/>
                </a:solidFill>
                <a:latin typeface="Courier New"/>
                <a:ea typeface="Courier New"/>
                <a:cs typeface="Courier New"/>
                <a:sym typeface="Courier New"/>
              </a:rPr>
              <a:t>purl.dataone.org/provone-v1-dev</a:t>
            </a:r>
            <a:endParaRPr lang="en" sz="2000" b="1" u="sng" dirty="0">
              <a:solidFill>
                <a:schemeClr val="accent2"/>
              </a:solidFill>
              <a:latin typeface="Courier New"/>
              <a:ea typeface="Courier New"/>
              <a:cs typeface="Courier New"/>
              <a:sym typeface="Courier New"/>
            </a:endParaRPr>
          </a:p>
        </p:txBody>
      </p:sp>
      <p:sp>
        <p:nvSpPr>
          <p:cNvPr id="28" name="Shape 121"/>
          <p:cNvSpPr txBox="1"/>
          <p:nvPr/>
        </p:nvSpPr>
        <p:spPr>
          <a:xfrm>
            <a:off x="4960926" y="3611299"/>
            <a:ext cx="1930200" cy="386100"/>
          </a:xfrm>
          <a:prstGeom prst="rect">
            <a:avLst/>
          </a:prstGeom>
          <a:noFill/>
          <a:ln>
            <a:noFill/>
          </a:ln>
        </p:spPr>
        <p:txBody>
          <a:bodyPr lIns="91413" tIns="91413" rIns="91413" bIns="91413" anchor="t" anchorCtr="0">
            <a:noAutofit/>
          </a:bodyPr>
          <a:lstStyle/>
          <a:p>
            <a:pPr>
              <a:spcBef>
                <a:spcPts val="0"/>
              </a:spcBef>
            </a:pPr>
            <a:r>
              <a:rPr lang="en" sz="1400" b="1" dirty="0">
                <a:solidFill>
                  <a:srgbClr val="C00000"/>
                </a:solidFill>
                <a:latin typeface="Raleway" charset="0"/>
                <a:ea typeface="Raleway" charset="0"/>
                <a:cs typeface="Raleway" charset="0"/>
                <a:sym typeface="Open Sans"/>
              </a:rPr>
              <a:t>wasGeneratedBy</a:t>
            </a:r>
          </a:p>
        </p:txBody>
      </p:sp>
      <p:pic>
        <p:nvPicPr>
          <p:cNvPr id="29" name="Picture 28" descr="knb-map.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77471" y="1485767"/>
            <a:ext cx="1553999" cy="1274086"/>
          </a:xfrm>
          <a:prstGeom prst="rect">
            <a:avLst/>
          </a:prstGeom>
        </p:spPr>
      </p:pic>
    </p:spTree>
    <p:extLst>
      <p:ext uri="{BB962C8B-B14F-4D97-AF65-F5344CB8AC3E}">
        <p14:creationId xmlns:p14="http://schemas.microsoft.com/office/powerpoint/2010/main" val="91994820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err="1"/>
              <a:t>ProvONE</a:t>
            </a:r>
            <a:r>
              <a:rPr lang="en-US" dirty="0"/>
              <a:t> </a:t>
            </a:r>
            <a:r>
              <a:rPr lang="mr-IN" dirty="0"/>
              <a:t>–</a:t>
            </a:r>
            <a:r>
              <a:rPr lang="en-US" dirty="0"/>
              <a:t> an extension of W3C </a:t>
            </a:r>
            <a:r>
              <a:rPr lang="en-US" dirty="0" smtClean="0"/>
              <a:t>PROV</a:t>
            </a:r>
            <a:endParaRPr lang="en-US" dirty="0"/>
          </a:p>
        </p:txBody>
      </p:sp>
      <p:sp>
        <p:nvSpPr>
          <p:cNvPr id="3" name="Text Placeholder 2"/>
          <p:cNvSpPr>
            <a:spLocks noGrp="1"/>
          </p:cNvSpPr>
          <p:nvPr>
            <p:ph type="body" sz="quarter" idx="10"/>
          </p:nvPr>
        </p:nvSpPr>
        <p:spPr/>
        <p:txBody>
          <a:bodyPr/>
          <a:lstStyle/>
          <a:p>
            <a:r>
              <a:rPr lang="en-US" dirty="0"/>
              <a:t>Provenance for Science </a:t>
            </a:r>
            <a:r>
              <a:rPr lang="en-US" dirty="0" smtClean="0"/>
              <a:t>Workflows</a:t>
            </a:r>
            <a:endParaRPr lang="en-US" dirty="0"/>
          </a:p>
        </p:txBody>
      </p:sp>
      <p:sp>
        <p:nvSpPr>
          <p:cNvPr id="4" name="Text Placeholder 3"/>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latin typeface="Raleway" charset="0"/>
                <a:ea typeface="Raleway" charset="0"/>
                <a:cs typeface="Raleway" charset="0"/>
              </a:rPr>
              <a:pPr>
                <a:defRPr/>
              </a:pPr>
              <a:t>17</a:t>
            </a:fld>
            <a:endParaRPr lang="en-US" dirty="0">
              <a:latin typeface="Raleway" charset="0"/>
              <a:ea typeface="Raleway" charset="0"/>
              <a:cs typeface="Raleway" charset="0"/>
            </a:endParaRPr>
          </a:p>
        </p:txBody>
      </p:sp>
      <p:grpSp>
        <p:nvGrpSpPr>
          <p:cNvPr id="6" name="Group 5"/>
          <p:cNvGrpSpPr/>
          <p:nvPr/>
        </p:nvGrpSpPr>
        <p:grpSpPr>
          <a:xfrm>
            <a:off x="1109819" y="2925650"/>
            <a:ext cx="6992712" cy="1833900"/>
            <a:chOff x="541975" y="2629850"/>
            <a:chExt cx="6992712" cy="1833900"/>
          </a:xfrm>
        </p:grpSpPr>
        <p:sp>
          <p:nvSpPr>
            <p:cNvPr id="7" name="Shape 162"/>
            <p:cNvSpPr/>
            <p:nvPr/>
          </p:nvSpPr>
          <p:spPr>
            <a:xfrm>
              <a:off x="3405787" y="2647850"/>
              <a:ext cx="1309500" cy="597300"/>
            </a:xfrm>
            <a:prstGeom prst="roundRect">
              <a:avLst>
                <a:gd name="adj" fmla="val 16667"/>
              </a:avLst>
            </a:prstGeom>
            <a:solidFill>
              <a:srgbClr val="F3F3F3"/>
            </a:solidFill>
            <a:ln w="19050" cap="flat">
              <a:solidFill>
                <a:srgbClr val="660033"/>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solidFill>
                    <a:srgbClr val="666666"/>
                  </a:solidFill>
                  <a:latin typeface="Raleway" charset="0"/>
                  <a:ea typeface="Raleway" charset="0"/>
                  <a:cs typeface="Raleway" charset="0"/>
                  <a:sym typeface="Open Sans"/>
                </a:rPr>
                <a:t>map image</a:t>
              </a:r>
            </a:p>
          </p:txBody>
        </p:sp>
        <p:sp>
          <p:nvSpPr>
            <p:cNvPr id="8" name="Shape 163"/>
            <p:cNvSpPr/>
            <p:nvPr/>
          </p:nvSpPr>
          <p:spPr>
            <a:xfrm>
              <a:off x="3405787" y="3842450"/>
              <a:ext cx="1309500" cy="597300"/>
            </a:xfrm>
            <a:prstGeom prst="roundRect">
              <a:avLst>
                <a:gd name="adj" fmla="val 16667"/>
              </a:avLst>
            </a:prstGeom>
            <a:solidFill>
              <a:srgbClr val="F3F3F3"/>
            </a:solidFill>
            <a:ln w="19050" cap="flat">
              <a:solidFill>
                <a:srgbClr val="660033"/>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solidFill>
                    <a:srgbClr val="666666"/>
                  </a:solidFill>
                  <a:latin typeface="Raleway" charset="0"/>
                  <a:ea typeface="Raleway" charset="0"/>
                  <a:cs typeface="Raleway" charset="0"/>
                  <a:sym typeface="Open Sans"/>
                </a:rPr>
                <a:t>R script</a:t>
              </a:r>
            </a:p>
          </p:txBody>
        </p:sp>
        <p:sp>
          <p:nvSpPr>
            <p:cNvPr id="9" name="Shape 164"/>
            <p:cNvSpPr/>
            <p:nvPr/>
          </p:nvSpPr>
          <p:spPr>
            <a:xfrm>
              <a:off x="541975" y="3245150"/>
              <a:ext cx="1309500" cy="597300"/>
            </a:xfrm>
            <a:prstGeom prst="roundRect">
              <a:avLst>
                <a:gd name="adj" fmla="val 16667"/>
              </a:avLst>
            </a:prstGeom>
            <a:solidFill>
              <a:srgbClr val="F3F3F3"/>
            </a:solidFill>
            <a:ln w="19050" cap="flat">
              <a:solidFill>
                <a:srgbClr val="660033"/>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solidFill>
                    <a:srgbClr val="666666"/>
                  </a:solidFill>
                  <a:latin typeface="Raleway" charset="0"/>
                  <a:ea typeface="Raleway" charset="0"/>
                  <a:cs typeface="Raleway" charset="0"/>
                  <a:sym typeface="Open Sans"/>
                </a:rPr>
                <a:t>Scientist</a:t>
              </a:r>
            </a:p>
          </p:txBody>
        </p:sp>
        <p:cxnSp>
          <p:nvCxnSpPr>
            <p:cNvPr id="10" name="Shape 165"/>
            <p:cNvCxnSpPr>
              <a:stCxn id="7" idx="1"/>
              <a:endCxn id="9" idx="0"/>
            </p:cNvCxnSpPr>
            <p:nvPr/>
          </p:nvCxnSpPr>
          <p:spPr>
            <a:xfrm flipH="1">
              <a:off x="1196587" y="2946500"/>
              <a:ext cx="2209200" cy="298500"/>
            </a:xfrm>
            <a:prstGeom prst="bentConnector2">
              <a:avLst/>
            </a:prstGeom>
            <a:noFill/>
            <a:ln w="19050" cap="flat">
              <a:solidFill>
                <a:schemeClr val="dk2"/>
              </a:solidFill>
              <a:prstDash val="solid"/>
              <a:round/>
              <a:headEnd type="none" w="lg" len="lg"/>
              <a:tailEnd type="triangle" w="lg" len="lg"/>
            </a:ln>
          </p:spPr>
        </p:cxnSp>
        <p:cxnSp>
          <p:nvCxnSpPr>
            <p:cNvPr id="11" name="Shape 166"/>
            <p:cNvCxnSpPr>
              <a:stCxn id="8" idx="1"/>
              <a:endCxn id="9" idx="2"/>
            </p:cNvCxnSpPr>
            <p:nvPr/>
          </p:nvCxnSpPr>
          <p:spPr>
            <a:xfrm rot="10800000">
              <a:off x="1196587" y="3842600"/>
              <a:ext cx="2209200" cy="298500"/>
            </a:xfrm>
            <a:prstGeom prst="bentConnector2">
              <a:avLst/>
            </a:prstGeom>
            <a:noFill/>
            <a:ln w="19050" cap="flat">
              <a:solidFill>
                <a:schemeClr val="dk2"/>
              </a:solidFill>
              <a:prstDash val="solid"/>
              <a:round/>
              <a:headEnd type="none" w="lg" len="lg"/>
              <a:tailEnd type="triangle" w="lg" len="lg"/>
            </a:ln>
          </p:spPr>
        </p:cxnSp>
        <p:cxnSp>
          <p:nvCxnSpPr>
            <p:cNvPr id="12" name="Shape 167"/>
            <p:cNvCxnSpPr/>
            <p:nvPr/>
          </p:nvCxnSpPr>
          <p:spPr>
            <a:xfrm rot="16200000" flipH="1">
              <a:off x="4066387" y="3543500"/>
              <a:ext cx="597300" cy="599"/>
            </a:xfrm>
            <a:prstGeom prst="bentConnector3">
              <a:avLst>
                <a:gd name="adj1" fmla="val 50000"/>
              </a:avLst>
            </a:prstGeom>
            <a:noFill/>
            <a:ln w="19050" cap="flat">
              <a:solidFill>
                <a:schemeClr val="dk2"/>
              </a:solidFill>
              <a:prstDash val="solid"/>
              <a:round/>
              <a:headEnd type="none" w="lg" len="lg"/>
              <a:tailEnd type="triangle" w="lg" len="lg"/>
            </a:ln>
          </p:spPr>
        </p:cxnSp>
        <p:sp>
          <p:nvSpPr>
            <p:cNvPr id="13" name="Shape 168"/>
            <p:cNvSpPr txBox="1"/>
            <p:nvPr/>
          </p:nvSpPr>
          <p:spPr>
            <a:xfrm>
              <a:off x="1414025" y="4077650"/>
              <a:ext cx="2038800" cy="386100"/>
            </a:xfrm>
            <a:prstGeom prst="rect">
              <a:avLst/>
            </a:prstGeom>
            <a:noFill/>
            <a:ln>
              <a:noFill/>
            </a:ln>
          </p:spPr>
          <p:txBody>
            <a:bodyPr lIns="91425" tIns="91425" rIns="91425" bIns="91425" anchor="t" anchorCtr="0">
              <a:noAutofit/>
            </a:bodyPr>
            <a:lstStyle/>
            <a:p>
              <a:pPr>
                <a:spcBef>
                  <a:spcPts val="0"/>
                </a:spcBef>
              </a:pPr>
              <a:r>
                <a:rPr lang="en" sz="1400" dirty="0">
                  <a:solidFill>
                    <a:srgbClr val="999999"/>
                  </a:solidFill>
                  <a:latin typeface="Raleway" charset="0"/>
                  <a:ea typeface="Raleway" charset="0"/>
                  <a:cs typeface="Raleway" charset="0"/>
                  <a:sym typeface="Open Sans"/>
                </a:rPr>
                <a:t>wasAssociatedWith</a:t>
              </a:r>
            </a:p>
          </p:txBody>
        </p:sp>
        <p:sp>
          <p:nvSpPr>
            <p:cNvPr id="14" name="Shape 169"/>
            <p:cNvSpPr txBox="1"/>
            <p:nvPr/>
          </p:nvSpPr>
          <p:spPr>
            <a:xfrm>
              <a:off x="1414025" y="2629850"/>
              <a:ext cx="2038800" cy="386100"/>
            </a:xfrm>
            <a:prstGeom prst="rect">
              <a:avLst/>
            </a:prstGeom>
            <a:noFill/>
            <a:ln>
              <a:noFill/>
            </a:ln>
          </p:spPr>
          <p:txBody>
            <a:bodyPr lIns="91425" tIns="91425" rIns="91425" bIns="91425" anchor="t" anchorCtr="0">
              <a:noAutofit/>
            </a:bodyPr>
            <a:lstStyle/>
            <a:p>
              <a:pPr>
                <a:spcBef>
                  <a:spcPts val="0"/>
                </a:spcBef>
              </a:pPr>
              <a:r>
                <a:rPr lang="en" sz="1400" dirty="0">
                  <a:solidFill>
                    <a:srgbClr val="999999"/>
                  </a:solidFill>
                  <a:latin typeface="Raleway" charset="0"/>
                  <a:ea typeface="Raleway" charset="0"/>
                  <a:cs typeface="Raleway" charset="0"/>
                  <a:sym typeface="Open Sans"/>
                </a:rPr>
                <a:t>wasAttributedTo</a:t>
              </a:r>
            </a:p>
          </p:txBody>
        </p:sp>
        <p:sp>
          <p:nvSpPr>
            <p:cNvPr id="16" name="Shape 171"/>
            <p:cNvSpPr/>
            <p:nvPr/>
          </p:nvSpPr>
          <p:spPr>
            <a:xfrm>
              <a:off x="6225187" y="3842450"/>
              <a:ext cx="1309500" cy="597300"/>
            </a:xfrm>
            <a:prstGeom prst="roundRect">
              <a:avLst>
                <a:gd name="adj" fmla="val 16667"/>
              </a:avLst>
            </a:prstGeom>
            <a:solidFill>
              <a:srgbClr val="F3F3F3"/>
            </a:solidFill>
            <a:ln w="19050" cap="flat">
              <a:solidFill>
                <a:srgbClr val="660033"/>
              </a:solidFill>
              <a:prstDash val="solid"/>
              <a:round/>
              <a:headEnd type="none" w="med" len="med"/>
              <a:tailEnd type="none" w="med" len="med"/>
            </a:ln>
          </p:spPr>
          <p:txBody>
            <a:bodyPr lIns="91425" tIns="91425" rIns="91425" bIns="91425" anchor="ctr" anchorCtr="0">
              <a:noAutofit/>
            </a:bodyPr>
            <a:lstStyle/>
            <a:p>
              <a:pPr algn="ctr">
                <a:spcBef>
                  <a:spcPts val="0"/>
                </a:spcBef>
              </a:pPr>
              <a:r>
                <a:rPr lang="en">
                  <a:solidFill>
                    <a:srgbClr val="666666"/>
                  </a:solidFill>
                  <a:latin typeface="Raleway" charset="0"/>
                  <a:ea typeface="Raleway" charset="0"/>
                  <a:cs typeface="Raleway" charset="0"/>
                  <a:sym typeface="Open Sans"/>
                </a:rPr>
                <a:t>CSV data</a:t>
              </a:r>
            </a:p>
          </p:txBody>
        </p:sp>
        <p:cxnSp>
          <p:nvCxnSpPr>
            <p:cNvPr id="17" name="Shape 172"/>
            <p:cNvCxnSpPr>
              <a:stCxn id="8" idx="3"/>
              <a:endCxn id="16" idx="1"/>
            </p:cNvCxnSpPr>
            <p:nvPr/>
          </p:nvCxnSpPr>
          <p:spPr>
            <a:xfrm>
              <a:off x="4715287" y="4141100"/>
              <a:ext cx="1509900" cy="600"/>
            </a:xfrm>
            <a:prstGeom prst="bentConnector3">
              <a:avLst>
                <a:gd name="adj1" fmla="val 50000"/>
              </a:avLst>
            </a:prstGeom>
            <a:noFill/>
            <a:ln w="19050" cap="flat">
              <a:solidFill>
                <a:schemeClr val="dk2"/>
              </a:solidFill>
              <a:prstDash val="solid"/>
              <a:round/>
              <a:headEnd type="none" w="lg" len="lg"/>
              <a:tailEnd type="triangle" w="lg" len="lg"/>
            </a:ln>
          </p:spPr>
        </p:cxnSp>
        <p:sp>
          <p:nvSpPr>
            <p:cNvPr id="18" name="Shape 173"/>
            <p:cNvSpPr txBox="1"/>
            <p:nvPr/>
          </p:nvSpPr>
          <p:spPr>
            <a:xfrm>
              <a:off x="5224025" y="4077650"/>
              <a:ext cx="648300" cy="386100"/>
            </a:xfrm>
            <a:prstGeom prst="rect">
              <a:avLst/>
            </a:prstGeom>
            <a:noFill/>
            <a:ln>
              <a:noFill/>
            </a:ln>
          </p:spPr>
          <p:txBody>
            <a:bodyPr lIns="91425" tIns="91425" rIns="91425" bIns="91425" anchor="t" anchorCtr="0">
              <a:noAutofit/>
            </a:bodyPr>
            <a:lstStyle/>
            <a:p>
              <a:pPr>
                <a:spcBef>
                  <a:spcPts val="0"/>
                </a:spcBef>
              </a:pPr>
              <a:r>
                <a:rPr lang="en" sz="1400" b="1" dirty="0">
                  <a:solidFill>
                    <a:srgbClr val="C00000"/>
                  </a:solidFill>
                  <a:latin typeface="Raleway" charset="0"/>
                  <a:ea typeface="Raleway" charset="0"/>
                  <a:cs typeface="Raleway" charset="0"/>
                  <a:sym typeface="Open Sans"/>
                </a:rPr>
                <a:t>used</a:t>
              </a:r>
            </a:p>
          </p:txBody>
        </p:sp>
        <p:cxnSp>
          <p:nvCxnSpPr>
            <p:cNvPr id="19" name="Shape 174"/>
            <p:cNvCxnSpPr>
              <a:stCxn id="7" idx="3"/>
              <a:endCxn id="16" idx="0"/>
            </p:cNvCxnSpPr>
            <p:nvPr/>
          </p:nvCxnSpPr>
          <p:spPr>
            <a:xfrm>
              <a:off x="4715287" y="2946500"/>
              <a:ext cx="2164500" cy="895800"/>
            </a:xfrm>
            <a:prstGeom prst="bentConnector2">
              <a:avLst/>
            </a:prstGeom>
            <a:noFill/>
            <a:ln w="19050" cap="flat">
              <a:solidFill>
                <a:schemeClr val="dk2"/>
              </a:solidFill>
              <a:prstDash val="solid"/>
              <a:round/>
              <a:headEnd type="none" w="lg" len="lg"/>
              <a:tailEnd type="triangle" w="lg" len="lg"/>
            </a:ln>
          </p:spPr>
        </p:cxnSp>
        <p:sp>
          <p:nvSpPr>
            <p:cNvPr id="20" name="Shape 175"/>
            <p:cNvSpPr txBox="1"/>
            <p:nvPr/>
          </p:nvSpPr>
          <p:spPr>
            <a:xfrm>
              <a:off x="4919225" y="2629850"/>
              <a:ext cx="1930200" cy="386100"/>
            </a:xfrm>
            <a:prstGeom prst="rect">
              <a:avLst/>
            </a:prstGeom>
            <a:noFill/>
            <a:ln>
              <a:noFill/>
            </a:ln>
          </p:spPr>
          <p:txBody>
            <a:bodyPr lIns="91425" tIns="91425" rIns="91425" bIns="91425" anchor="t" anchorCtr="0">
              <a:noAutofit/>
            </a:bodyPr>
            <a:lstStyle/>
            <a:p>
              <a:pPr>
                <a:spcBef>
                  <a:spcPts val="0"/>
                </a:spcBef>
              </a:pPr>
              <a:r>
                <a:rPr lang="en" sz="1400" b="1" dirty="0">
                  <a:solidFill>
                    <a:srgbClr val="C00000"/>
                  </a:solidFill>
                  <a:latin typeface="Raleway" charset="0"/>
                  <a:ea typeface="Raleway" charset="0"/>
                  <a:cs typeface="Raleway" charset="0"/>
                  <a:sym typeface="Open Sans"/>
                </a:rPr>
                <a:t>wasDerivedFrom</a:t>
              </a:r>
            </a:p>
          </p:txBody>
        </p:sp>
      </p:grpSp>
      <p:pic>
        <p:nvPicPr>
          <p:cNvPr id="21" name="Picture 20" descr="ProvON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1260" y="723974"/>
            <a:ext cx="2426289" cy="519207"/>
          </a:xfrm>
          <a:prstGeom prst="rect">
            <a:avLst/>
          </a:prstGeom>
        </p:spPr>
      </p:pic>
      <p:sp>
        <p:nvSpPr>
          <p:cNvPr id="27" name="TextBox 26"/>
          <p:cNvSpPr txBox="1"/>
          <p:nvPr/>
        </p:nvSpPr>
        <p:spPr>
          <a:xfrm>
            <a:off x="217598" y="1730483"/>
            <a:ext cx="5551838" cy="4145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3" tIns="50793" rIns="50793" bIns="50793" numCol="1" spcCol="38095" rtlCol="0" anchor="ctr">
            <a:spAutoFit/>
          </a:bodyPr>
          <a:lstStyle/>
          <a:p>
            <a:pPr algn="ctr" defTabSz="825390" fontAlgn="auto">
              <a:spcBef>
                <a:spcPts val="0"/>
              </a:spcBef>
              <a:spcAft>
                <a:spcPts val="0"/>
              </a:spcAft>
            </a:pPr>
            <a:r>
              <a:rPr lang="en" sz="2000" dirty="0">
                <a:solidFill>
                  <a:srgbClr val="666666"/>
                </a:solidFill>
                <a:latin typeface="Raleway"/>
                <a:ea typeface="Courier New"/>
                <a:cs typeface="Raleway"/>
                <a:sym typeface="Courier New"/>
              </a:rPr>
              <a:t>See</a:t>
            </a:r>
            <a:r>
              <a:rPr lang="en" sz="2000" dirty="0">
                <a:latin typeface="Courier New"/>
                <a:ea typeface="Courier New"/>
                <a:cs typeface="Courier New"/>
                <a:sym typeface="Courier New"/>
              </a:rPr>
              <a:t> </a:t>
            </a:r>
            <a:r>
              <a:rPr lang="en" sz="2000" b="1" u="sng" dirty="0">
                <a:solidFill>
                  <a:schemeClr val="accent2"/>
                </a:solidFill>
                <a:latin typeface="Courier New"/>
                <a:ea typeface="Courier New"/>
                <a:cs typeface="Courier New"/>
                <a:sym typeface="Courier New"/>
              </a:rPr>
              <a:t>purl.dataone.org/provone-v1-dev</a:t>
            </a:r>
            <a:endParaRPr lang="en" sz="2000" b="1" u="sng" dirty="0">
              <a:solidFill>
                <a:schemeClr val="accent2"/>
              </a:solidFill>
              <a:latin typeface="Courier New"/>
              <a:ea typeface="Courier New"/>
              <a:cs typeface="Courier New"/>
              <a:sym typeface="Courier New"/>
            </a:endParaRPr>
          </a:p>
        </p:txBody>
      </p:sp>
      <p:sp>
        <p:nvSpPr>
          <p:cNvPr id="23" name="Shape 121"/>
          <p:cNvSpPr txBox="1"/>
          <p:nvPr/>
        </p:nvSpPr>
        <p:spPr>
          <a:xfrm>
            <a:off x="4960926" y="3611299"/>
            <a:ext cx="1930200" cy="386100"/>
          </a:xfrm>
          <a:prstGeom prst="rect">
            <a:avLst/>
          </a:prstGeom>
          <a:noFill/>
          <a:ln>
            <a:noFill/>
          </a:ln>
        </p:spPr>
        <p:txBody>
          <a:bodyPr lIns="91413" tIns="91413" rIns="91413" bIns="91413" anchor="t" anchorCtr="0">
            <a:noAutofit/>
          </a:bodyPr>
          <a:lstStyle/>
          <a:p>
            <a:pPr>
              <a:spcBef>
                <a:spcPts val="0"/>
              </a:spcBef>
            </a:pPr>
            <a:r>
              <a:rPr lang="en" sz="1400" b="1" dirty="0">
                <a:solidFill>
                  <a:srgbClr val="C00000"/>
                </a:solidFill>
                <a:latin typeface="Raleway" charset="0"/>
                <a:ea typeface="Raleway" charset="0"/>
                <a:cs typeface="Raleway" charset="0"/>
                <a:sym typeface="Open Sans"/>
              </a:rPr>
              <a:t>wasGeneratedBy</a:t>
            </a:r>
          </a:p>
        </p:txBody>
      </p:sp>
      <p:pic>
        <p:nvPicPr>
          <p:cNvPr id="24" name="Picture 23" descr="knb-map.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77471" y="1485767"/>
            <a:ext cx="1553999" cy="1274086"/>
          </a:xfrm>
          <a:prstGeom prst="rect">
            <a:avLst/>
          </a:prstGeom>
        </p:spPr>
      </p:pic>
    </p:spTree>
    <p:extLst>
      <p:ext uri="{BB962C8B-B14F-4D97-AF65-F5344CB8AC3E}">
        <p14:creationId xmlns:p14="http://schemas.microsoft.com/office/powerpoint/2010/main" val="7624675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0"/>
          </p:nvPr>
        </p:nvSpPr>
        <p:spPr/>
        <p:txBody>
          <a:bodyPr/>
          <a:lstStyle/>
          <a:p>
            <a:r>
              <a:rPr lang="en-US" dirty="0" smtClean="0"/>
              <a:t>Data Package with Provenance</a:t>
            </a:r>
            <a:endParaRPr lang="en-US" dirty="0"/>
          </a:p>
        </p:txBody>
      </p:sp>
      <p:sp>
        <p:nvSpPr>
          <p:cNvPr id="2" name="Slide Number Placeholder 1"/>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18</a:t>
            </a:fld>
            <a:endParaRPr lang="en-US" dirty="0"/>
          </a:p>
        </p:txBody>
      </p:sp>
      <p:sp>
        <p:nvSpPr>
          <p:cNvPr id="3" name="Shape 75"/>
          <p:cNvSpPr/>
          <p:nvPr/>
        </p:nvSpPr>
        <p:spPr>
          <a:xfrm>
            <a:off x="2655517" y="1023453"/>
            <a:ext cx="3753489" cy="3932934"/>
          </a:xfrm>
          <a:prstGeom prst="roundRect">
            <a:avLst>
              <a:gd name="adj" fmla="val 3324"/>
            </a:avLst>
          </a:prstGeom>
          <a:solidFill>
            <a:srgbClr val="F3FFFA"/>
          </a:solidFill>
          <a:ln w="25400">
            <a:solidFill>
              <a:srgbClr val="1D6173"/>
            </a:solidFill>
            <a:miter lim="400000"/>
          </a:ln>
          <a:extLst>
            <a:ext uri="{C572A759-6A51-4108-AA02-DFA0A04FC94B}">
              <ma14:wrappingTextBoxFlag xmlns:ma14="http://schemas.microsoft.com/office/mac/drawingml/2011/main" val="1"/>
            </a:ext>
          </a:extLst>
        </p:spPr>
        <p:txBody>
          <a:bodyPr lIns="28564" tIns="28564" rIns="28564" bIns="28564"/>
          <a:lstStyle>
            <a:lvl1pPr defTabSz="825500">
              <a:buClr>
                <a:srgbClr val="000000"/>
              </a:buClr>
              <a:defRPr sz="2400" b="1">
                <a:solidFill>
                  <a:srgbClr val="727272"/>
                </a:solidFill>
                <a:latin typeface="Calibri"/>
                <a:ea typeface="Calibri"/>
                <a:cs typeface="Calibri"/>
                <a:sym typeface="Calibri"/>
              </a:defRPr>
            </a:lvl1pPr>
          </a:lstStyle>
          <a:p>
            <a:pPr>
              <a:defRPr sz="1800" b="0">
                <a:solidFill>
                  <a:srgbClr val="000000"/>
                </a:solidFill>
              </a:defRPr>
            </a:pPr>
            <a:r>
              <a:rPr lang="en-US" sz="2100" b="0" dirty="0">
                <a:solidFill>
                  <a:srgbClr val="000000"/>
                </a:solidFill>
                <a:latin typeface="Raleway" charset="0"/>
                <a:ea typeface="Raleway" charset="0"/>
                <a:cs typeface="Raleway" charset="0"/>
              </a:rPr>
              <a:t>Data Package 1</a:t>
            </a:r>
            <a:endParaRPr sz="2100" b="0" dirty="0">
              <a:solidFill>
                <a:srgbClr val="000000"/>
              </a:solidFill>
              <a:latin typeface="Raleway" charset="0"/>
              <a:ea typeface="Raleway" charset="0"/>
              <a:cs typeface="Raleway" charset="0"/>
            </a:endParaRPr>
          </a:p>
        </p:txBody>
      </p:sp>
      <p:sp>
        <p:nvSpPr>
          <p:cNvPr id="4" name="Shape 77"/>
          <p:cNvSpPr/>
          <p:nvPr/>
        </p:nvSpPr>
        <p:spPr>
          <a:xfrm>
            <a:off x="2898664" y="2088728"/>
            <a:ext cx="1334309" cy="626436"/>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4" tIns="28564" rIns="28564" bIns="28564"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Raleway" charset="0"/>
                <a:ea typeface="Raleway" charset="0"/>
                <a:cs typeface="Raleway" charset="0"/>
              </a:rPr>
              <a:t>metadata</a:t>
            </a:r>
          </a:p>
        </p:txBody>
      </p:sp>
      <p:sp>
        <p:nvSpPr>
          <p:cNvPr id="5" name="Shape 79"/>
          <p:cNvSpPr/>
          <p:nvPr/>
        </p:nvSpPr>
        <p:spPr>
          <a:xfrm>
            <a:off x="4692019" y="2088735"/>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4" tIns="28564" rIns="28564" bIns="28564"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Source Sans Pro"/>
                <a:cs typeface="Source Sans Pro"/>
              </a:rPr>
              <a:t>science data</a:t>
            </a:r>
          </a:p>
        </p:txBody>
      </p:sp>
      <p:sp>
        <p:nvSpPr>
          <p:cNvPr id="6" name="Shape 85"/>
          <p:cNvSpPr/>
          <p:nvPr/>
        </p:nvSpPr>
        <p:spPr>
          <a:xfrm>
            <a:off x="4692011" y="3637731"/>
            <a:ext cx="1281000" cy="601409"/>
          </a:xfrm>
          <a:prstGeom prst="roundRect">
            <a:avLst>
              <a:gd name="adj" fmla="val 15000"/>
            </a:avLst>
          </a:prstGeom>
          <a:solidFill>
            <a:srgbClr val="FCEFD9"/>
          </a:solidFill>
          <a:ln w="25400">
            <a:solidFill>
              <a:srgbClr val="1D6173"/>
            </a:solidFill>
            <a:miter lim="400000"/>
          </a:ln>
          <a:extLst>
            <a:ext uri="{C572A759-6A51-4108-AA02-DFA0A04FC94B}">
              <ma14:wrappingTextBoxFlag xmlns:ma14="http://schemas.microsoft.com/office/mac/drawingml/2011/main" val="1"/>
            </a:ext>
          </a:extLst>
        </p:spPr>
        <p:txBody>
          <a:bodyPr lIns="28564" tIns="28564" rIns="28564" bIns="28564" anchor="ctr"/>
          <a:lstStyle>
            <a:lvl1pPr defTabSz="825500">
              <a:buClr>
                <a:srgbClr val="000000"/>
              </a:buClr>
              <a:defRPr sz="2400" b="1">
                <a:solidFill>
                  <a:srgbClr val="FFFFFF"/>
                </a:solidFill>
                <a:latin typeface="Calibri"/>
                <a:ea typeface="Calibri"/>
                <a:cs typeface="Calibri"/>
                <a:sym typeface="Calibri"/>
              </a:defRPr>
            </a:lvl1pPr>
          </a:lstStyle>
          <a:p>
            <a:pPr algn="ctr">
              <a:defRPr sz="1800" b="0">
                <a:solidFill>
                  <a:srgbClr val="000000"/>
                </a:solidFill>
              </a:defRPr>
            </a:pPr>
            <a:r>
              <a:rPr sz="1400" b="0" dirty="0">
                <a:latin typeface="Raleway" charset="0"/>
                <a:ea typeface="Raleway" charset="0"/>
                <a:cs typeface="Raleway" charset="0"/>
              </a:rPr>
              <a:t>figures</a:t>
            </a:r>
          </a:p>
        </p:txBody>
      </p:sp>
      <p:sp>
        <p:nvSpPr>
          <p:cNvPr id="7" name="Shape 87"/>
          <p:cNvSpPr/>
          <p:nvPr/>
        </p:nvSpPr>
        <p:spPr>
          <a:xfrm>
            <a:off x="3004766" y="3637725"/>
            <a:ext cx="1267643" cy="601408"/>
          </a:xfrm>
          <a:prstGeom prst="roundRect">
            <a:avLst>
              <a:gd name="adj" fmla="val 15000"/>
            </a:avLst>
          </a:prstGeom>
          <a:solidFill>
            <a:srgbClr val="FCEFD9"/>
          </a:solidFill>
          <a:ln w="25400">
            <a:solidFill>
              <a:srgbClr val="1D6173"/>
            </a:solidFill>
            <a:miter lim="400000"/>
          </a:ln>
          <a:extLst>
            <a:ext uri="{C572A759-6A51-4108-AA02-DFA0A04FC94B}">
              <ma14:wrappingTextBoxFlag xmlns:ma14="http://schemas.microsoft.com/office/mac/drawingml/2011/main" val="1"/>
            </a:ext>
          </a:extLst>
        </p:spPr>
        <p:txBody>
          <a:bodyPr lIns="28564" tIns="28564" rIns="28564" bIns="28564" anchor="ctr"/>
          <a:lstStyle>
            <a:lvl1pPr defTabSz="825500">
              <a:buClr>
                <a:srgbClr val="000000"/>
              </a:buClr>
              <a:defRPr sz="2400" b="1">
                <a:solidFill>
                  <a:srgbClr val="FFFFFF"/>
                </a:solidFill>
                <a:latin typeface="Calibri"/>
                <a:ea typeface="Calibri"/>
                <a:cs typeface="Calibri"/>
                <a:sym typeface="Calibri"/>
              </a:defRPr>
            </a:lvl1pPr>
          </a:lstStyle>
          <a:p>
            <a:pPr algn="ctr">
              <a:defRPr sz="1800" b="0">
                <a:solidFill>
                  <a:srgbClr val="000000"/>
                </a:solidFill>
              </a:defRPr>
            </a:pPr>
            <a:r>
              <a:rPr sz="1400" b="0" dirty="0">
                <a:latin typeface="Raleway" charset="0"/>
                <a:ea typeface="Raleway" charset="0"/>
                <a:cs typeface="Raleway" charset="0"/>
              </a:rPr>
              <a:t>software</a:t>
            </a:r>
          </a:p>
        </p:txBody>
      </p:sp>
      <p:cxnSp>
        <p:nvCxnSpPr>
          <p:cNvPr id="8" name="Straight Arrow Connector 7"/>
          <p:cNvCxnSpPr/>
          <p:nvPr/>
        </p:nvCxnSpPr>
        <p:spPr>
          <a:xfrm flipV="1">
            <a:off x="3760486" y="2853292"/>
            <a:ext cx="938022" cy="697095"/>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453733" y="2947501"/>
            <a:ext cx="0" cy="602891"/>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701103" y="1566922"/>
            <a:ext cx="1504913" cy="318020"/>
          </a:xfrm>
          <a:prstGeom prst="rect">
            <a:avLst/>
          </a:prstGeom>
        </p:spPr>
        <p:txBody>
          <a:bodyPr wrap="none" lIns="97505" tIns="48755" rIns="97505" bIns="48755">
            <a:spAutoFit/>
          </a:bodyPr>
          <a:lstStyle/>
          <a:p>
            <a:pPr algn="ctr">
              <a:defRPr sz="1800" b="0">
                <a:solidFill>
                  <a:srgbClr val="000000"/>
                </a:solidFill>
              </a:defRPr>
            </a:pPr>
            <a:r>
              <a:rPr lang="en-US" sz="1400" dirty="0" err="1">
                <a:latin typeface="Raleway" charset="0"/>
                <a:ea typeface="Raleway" charset="0"/>
                <a:cs typeface="Raleway" charset="0"/>
              </a:rPr>
              <a:t>cito:documents</a:t>
            </a:r>
            <a:endParaRPr lang="en-US" sz="1400" dirty="0">
              <a:latin typeface="Raleway" charset="0"/>
              <a:ea typeface="Raleway" charset="0"/>
              <a:cs typeface="Raleway" charset="0"/>
            </a:endParaRPr>
          </a:p>
        </p:txBody>
      </p:sp>
      <p:sp>
        <p:nvSpPr>
          <p:cNvPr id="11" name="Rectangle 10"/>
          <p:cNvSpPr/>
          <p:nvPr/>
        </p:nvSpPr>
        <p:spPr>
          <a:xfrm>
            <a:off x="3106220" y="3036401"/>
            <a:ext cx="1072102" cy="318020"/>
          </a:xfrm>
          <a:prstGeom prst="rect">
            <a:avLst/>
          </a:prstGeom>
        </p:spPr>
        <p:txBody>
          <a:bodyPr wrap="none" lIns="97505" tIns="48755" rIns="97505" bIns="48755">
            <a:spAutoFit/>
          </a:bodyPr>
          <a:lstStyle/>
          <a:p>
            <a:pPr algn="ctr">
              <a:defRPr sz="1800" b="0">
                <a:solidFill>
                  <a:srgbClr val="000000"/>
                </a:solidFill>
              </a:defRPr>
            </a:pPr>
            <a:r>
              <a:rPr lang="en-US" sz="1400" b="1" dirty="0" err="1">
                <a:solidFill>
                  <a:srgbClr val="C00000"/>
                </a:solidFill>
                <a:latin typeface="Raleway" charset="0"/>
                <a:ea typeface="Raleway" charset="0"/>
                <a:cs typeface="Raleway" charset="0"/>
              </a:rPr>
              <a:t>prov:used</a:t>
            </a:r>
            <a:endParaRPr lang="en-US" sz="1400" b="1" dirty="0">
              <a:solidFill>
                <a:srgbClr val="C00000"/>
              </a:solidFill>
              <a:latin typeface="Raleway" charset="0"/>
              <a:ea typeface="Raleway" charset="0"/>
              <a:cs typeface="Raleway" charset="0"/>
            </a:endParaRPr>
          </a:p>
        </p:txBody>
      </p:sp>
      <p:sp>
        <p:nvSpPr>
          <p:cNvPr id="12" name="Rectangle 11"/>
          <p:cNvSpPr/>
          <p:nvPr/>
        </p:nvSpPr>
        <p:spPr>
          <a:xfrm>
            <a:off x="3751938" y="4390389"/>
            <a:ext cx="1557907" cy="318020"/>
          </a:xfrm>
          <a:prstGeom prst="rect">
            <a:avLst/>
          </a:prstGeom>
        </p:spPr>
        <p:txBody>
          <a:bodyPr wrap="none" lIns="97505" tIns="48755" rIns="97505" bIns="48755">
            <a:spAutoFit/>
          </a:bodyPr>
          <a:lstStyle/>
          <a:p>
            <a:pPr algn="ctr">
              <a:defRPr sz="1800" b="0">
                <a:solidFill>
                  <a:srgbClr val="000000"/>
                </a:solidFill>
              </a:defRPr>
            </a:pPr>
            <a:r>
              <a:rPr lang="en-US" sz="1400" b="1" dirty="0" err="1">
                <a:solidFill>
                  <a:srgbClr val="C00000"/>
                </a:solidFill>
                <a:latin typeface="Raleway" charset="0"/>
                <a:ea typeface="Raleway" charset="0"/>
                <a:cs typeface="Raleway" charset="0"/>
              </a:rPr>
              <a:t>prov:generated</a:t>
            </a:r>
            <a:endParaRPr lang="en-US" sz="1400" b="1" dirty="0">
              <a:solidFill>
                <a:srgbClr val="C00000"/>
              </a:solidFill>
              <a:latin typeface="Raleway" charset="0"/>
              <a:ea typeface="Raleway" charset="0"/>
              <a:cs typeface="Raleway" charset="0"/>
            </a:endParaRPr>
          </a:p>
        </p:txBody>
      </p:sp>
      <p:sp>
        <p:nvSpPr>
          <p:cNvPr id="13" name="Rectangle 12"/>
          <p:cNvSpPr/>
          <p:nvPr/>
        </p:nvSpPr>
        <p:spPr>
          <a:xfrm>
            <a:off x="5556738" y="2903050"/>
            <a:ext cx="852264" cy="757008"/>
          </a:xfrm>
          <a:prstGeom prst="rect">
            <a:avLst/>
          </a:prstGeom>
        </p:spPr>
        <p:txBody>
          <a:bodyPr wrap="square" lIns="97505" tIns="48755" rIns="97505" bIns="48755">
            <a:spAutoFit/>
          </a:bodyPr>
          <a:lstStyle/>
          <a:p>
            <a:pPr>
              <a:defRPr sz="1800" b="0">
                <a:solidFill>
                  <a:srgbClr val="000000"/>
                </a:solidFill>
              </a:defRPr>
            </a:pPr>
            <a:r>
              <a:rPr lang="en-US" sz="1400" b="1" dirty="0" err="1">
                <a:solidFill>
                  <a:srgbClr val="C00000"/>
                </a:solidFill>
                <a:latin typeface="Raleway" charset="0"/>
                <a:ea typeface="Raleway" charset="0"/>
                <a:cs typeface="Raleway" charset="0"/>
              </a:rPr>
              <a:t>prov</a:t>
            </a:r>
            <a:r>
              <a:rPr lang="en-US" sz="1400" b="1" dirty="0">
                <a:solidFill>
                  <a:srgbClr val="C00000"/>
                </a:solidFill>
                <a:latin typeface="Raleway" charset="0"/>
                <a:ea typeface="Raleway" charset="0"/>
                <a:cs typeface="Raleway" charset="0"/>
              </a:rPr>
              <a:t>:</a:t>
            </a:r>
          </a:p>
          <a:p>
            <a:pPr>
              <a:defRPr sz="1800" b="0">
                <a:solidFill>
                  <a:srgbClr val="000000"/>
                </a:solidFill>
              </a:defRPr>
            </a:pPr>
            <a:r>
              <a:rPr lang="en-US" sz="1400" b="1" dirty="0">
                <a:solidFill>
                  <a:srgbClr val="C00000"/>
                </a:solidFill>
                <a:latin typeface="Raleway" charset="0"/>
                <a:ea typeface="Raleway" charset="0"/>
                <a:cs typeface="Raleway" charset="0"/>
              </a:rPr>
              <a:t>d</a:t>
            </a:r>
            <a:r>
              <a:rPr lang="en-US" sz="1400" b="1" dirty="0">
                <a:solidFill>
                  <a:srgbClr val="C00000"/>
                </a:solidFill>
                <a:latin typeface="Raleway" charset="0"/>
                <a:ea typeface="Raleway" charset="0"/>
                <a:cs typeface="Raleway" charset="0"/>
              </a:rPr>
              <a:t>erived from</a:t>
            </a:r>
            <a:endParaRPr lang="en-US" sz="1400" b="1" dirty="0">
              <a:solidFill>
                <a:srgbClr val="C00000"/>
              </a:solidFill>
              <a:latin typeface="Raleway" charset="0"/>
              <a:ea typeface="Raleway" charset="0"/>
              <a:cs typeface="Raleway" charset="0"/>
            </a:endParaRPr>
          </a:p>
        </p:txBody>
      </p:sp>
      <p:cxnSp>
        <p:nvCxnSpPr>
          <p:cNvPr id="14" name="Curved Connector 13"/>
          <p:cNvCxnSpPr/>
          <p:nvPr/>
        </p:nvCxnSpPr>
        <p:spPr>
          <a:xfrm rot="5400000" flipH="1" flipV="1">
            <a:off x="4428634" y="765865"/>
            <a:ext cx="13547" cy="2562224"/>
          </a:xfrm>
          <a:prstGeom prst="curvedConnector3">
            <a:avLst>
              <a:gd name="adj1" fmla="val 4261535"/>
            </a:avLst>
          </a:prstGeom>
          <a:ln w="38100" cmpd="sng">
            <a:tailEnd type="none"/>
          </a:ln>
          <a:effectLst/>
        </p:spPr>
        <p:style>
          <a:lnRef idx="2">
            <a:schemeClr val="accent1"/>
          </a:lnRef>
          <a:fillRef idx="0">
            <a:schemeClr val="accent1"/>
          </a:fillRef>
          <a:effectRef idx="1">
            <a:schemeClr val="accent1"/>
          </a:effectRef>
          <a:fontRef idx="minor">
            <a:schemeClr val="tx1"/>
          </a:fontRef>
        </p:style>
      </p:cxnSp>
      <p:sp>
        <p:nvSpPr>
          <p:cNvPr id="15" name="Shape 79"/>
          <p:cNvSpPr/>
          <p:nvPr/>
        </p:nvSpPr>
        <p:spPr>
          <a:xfrm>
            <a:off x="4806319" y="2203035"/>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4" tIns="28564" rIns="28564" bIns="28564"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Source Sans Pro"/>
                <a:cs typeface="Source Sans Pro"/>
              </a:rPr>
              <a:t>science data</a:t>
            </a:r>
          </a:p>
        </p:txBody>
      </p:sp>
      <p:sp>
        <p:nvSpPr>
          <p:cNvPr id="16" name="Shape 79"/>
          <p:cNvSpPr/>
          <p:nvPr/>
        </p:nvSpPr>
        <p:spPr>
          <a:xfrm>
            <a:off x="4920619" y="2317335"/>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4" tIns="28564" rIns="28564" bIns="28564"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lang="en-US" sz="1400" b="0" dirty="0">
                <a:solidFill>
                  <a:srgbClr val="000000"/>
                </a:solidFill>
                <a:latin typeface="Raleway" charset="0"/>
                <a:ea typeface="Raleway" charset="0"/>
                <a:cs typeface="Raleway" charset="0"/>
              </a:rPr>
              <a:t>d</a:t>
            </a:r>
            <a:r>
              <a:rPr sz="1400" b="0" dirty="0">
                <a:solidFill>
                  <a:srgbClr val="000000"/>
                </a:solidFill>
                <a:latin typeface="Raleway" charset="0"/>
                <a:ea typeface="Raleway" charset="0"/>
                <a:cs typeface="Raleway" charset="0"/>
              </a:rPr>
              <a:t>ata</a:t>
            </a:r>
            <a:r>
              <a:rPr lang="en-US" sz="1400" b="0" dirty="0">
                <a:solidFill>
                  <a:srgbClr val="000000"/>
                </a:solidFill>
                <a:latin typeface="Raleway" charset="0"/>
                <a:ea typeface="Raleway" charset="0"/>
                <a:cs typeface="Raleway" charset="0"/>
              </a:rPr>
              <a:t> granule 1</a:t>
            </a:r>
            <a:endParaRPr sz="1400" b="0" dirty="0">
              <a:solidFill>
                <a:srgbClr val="000000"/>
              </a:solidFill>
              <a:latin typeface="Raleway" charset="0"/>
              <a:ea typeface="Raleway" charset="0"/>
              <a:cs typeface="Raleway" charset="0"/>
            </a:endParaRPr>
          </a:p>
        </p:txBody>
      </p:sp>
      <p:sp>
        <p:nvSpPr>
          <p:cNvPr id="18" name="Rectangle 17"/>
          <p:cNvSpPr/>
          <p:nvPr/>
        </p:nvSpPr>
        <p:spPr>
          <a:xfrm>
            <a:off x="4554789" y="1148623"/>
            <a:ext cx="1879016" cy="276987"/>
          </a:xfrm>
          <a:prstGeom prst="rect">
            <a:avLst/>
          </a:prstGeom>
        </p:spPr>
        <p:txBody>
          <a:bodyPr wrap="none" lIns="91416" tIns="45708" rIns="91416" bIns="45708">
            <a:spAutoFit/>
          </a:bodyPr>
          <a:lstStyle/>
          <a:p>
            <a:pPr>
              <a:defRPr sz="1800" b="0">
                <a:solidFill>
                  <a:srgbClr val="000000"/>
                </a:solidFill>
              </a:defRPr>
            </a:pPr>
            <a:r>
              <a:rPr lang="fr-FR" sz="1200" dirty="0">
                <a:latin typeface="Raleway" charset="0"/>
                <a:ea typeface="Raleway" charset="0"/>
                <a:cs typeface="Raleway" charset="0"/>
              </a:rPr>
              <a:t>(doi:10.5063/F1Z899CZ)</a:t>
            </a:r>
            <a:endParaRPr lang="en-US" sz="1200" dirty="0">
              <a:latin typeface="Raleway" charset="0"/>
              <a:ea typeface="Raleway" charset="0"/>
              <a:cs typeface="Raleway" charset="0"/>
            </a:endParaRPr>
          </a:p>
        </p:txBody>
      </p:sp>
      <p:grpSp>
        <p:nvGrpSpPr>
          <p:cNvPr id="19" name="Group 84"/>
          <p:cNvGrpSpPr/>
          <p:nvPr/>
        </p:nvGrpSpPr>
        <p:grpSpPr>
          <a:xfrm>
            <a:off x="750278" y="2958716"/>
            <a:ext cx="2191203" cy="461602"/>
            <a:chOff x="557845" y="-621721"/>
            <a:chExt cx="4155167" cy="875332"/>
          </a:xfrm>
        </p:grpSpPr>
        <p:sp>
          <p:nvSpPr>
            <p:cNvPr id="20" name="Shape 82"/>
            <p:cNvSpPr/>
            <p:nvPr/>
          </p:nvSpPr>
          <p:spPr>
            <a:xfrm>
              <a:off x="557845" y="-621721"/>
              <a:ext cx="2456373" cy="875332"/>
            </a:xfrm>
            <a:prstGeom prst="rect">
              <a:avLst/>
            </a:prstGeom>
            <a:noFill/>
            <a:ln w="12700" cap="flat">
              <a:solidFill>
                <a:srgbClr val="444444"/>
              </a:solidFill>
              <a:prstDash val="solid"/>
              <a:miter lim="400000"/>
            </a:ln>
            <a:effectLst/>
            <a:extLst>
              <a:ext uri="{C572A759-6A51-4108-AA02-DFA0A04FC94B}">
                <ma14:wrappingTextBoxFlag xmlns:ma14="http://schemas.microsoft.com/office/mac/drawingml/2011/main" val="1"/>
              </a:ext>
            </a:extLst>
          </p:spPr>
          <p:txBody>
            <a:bodyPr wrap="square" lIns="91440" tIns="28575" rIns="28575" bIns="28575" numCol="1" anchor="t">
              <a:noAutofit/>
            </a:bodyPr>
            <a:lstStyle>
              <a:lvl1pPr algn="l" defTabSz="647700">
                <a:buClr>
                  <a:srgbClr val="000000"/>
                </a:buClr>
                <a:defRPr sz="2400" b="1">
                  <a:solidFill>
                    <a:srgbClr val="444444"/>
                  </a:solidFill>
                  <a:uFill>
                    <a:solidFill>
                      <a:srgbClr val="444444"/>
                    </a:solidFill>
                  </a:uFill>
                  <a:latin typeface="Courier New"/>
                  <a:ea typeface="Courier New"/>
                  <a:cs typeface="Courier New"/>
                  <a:sym typeface="Courier New"/>
                </a:defRPr>
              </a:lvl1pPr>
            </a:lstStyle>
            <a:p>
              <a:pPr>
                <a:defRPr sz="1800" b="0">
                  <a:solidFill>
                    <a:srgbClr val="000000"/>
                  </a:solidFill>
                  <a:uFillTx/>
                </a:defRPr>
              </a:pPr>
              <a:r>
                <a:rPr sz="1300" b="0" dirty="0">
                  <a:solidFill>
                    <a:srgbClr val="000000"/>
                  </a:solidFill>
                  <a:uFillTx/>
                  <a:latin typeface="Raleway" charset="0"/>
                  <a:ea typeface="Raleway" charset="0"/>
                  <a:cs typeface="Raleway" charset="0"/>
                </a:rPr>
                <a:t>OAI-ORE with </a:t>
              </a:r>
              <a:r>
                <a:rPr lang="en-US" sz="1300" b="0" dirty="0">
                  <a:solidFill>
                    <a:srgbClr val="000000"/>
                  </a:solidFill>
                  <a:uFillTx/>
                  <a:latin typeface="Raleway" charset="0"/>
                  <a:ea typeface="Raleway" charset="0"/>
                  <a:cs typeface="Raleway" charset="0"/>
                </a:rPr>
                <a:t/>
              </a:r>
              <a:br>
                <a:rPr lang="en-US" sz="1300" b="0" dirty="0">
                  <a:solidFill>
                    <a:srgbClr val="000000"/>
                  </a:solidFill>
                  <a:uFillTx/>
                  <a:latin typeface="Raleway" charset="0"/>
                  <a:ea typeface="Raleway" charset="0"/>
                  <a:cs typeface="Raleway" charset="0"/>
                </a:rPr>
              </a:br>
              <a:r>
                <a:rPr sz="1300" b="0" dirty="0">
                  <a:solidFill>
                    <a:srgbClr val="000000"/>
                  </a:solidFill>
                  <a:uFillTx/>
                  <a:latin typeface="Raleway" charset="0"/>
                  <a:ea typeface="Raleway" charset="0"/>
                  <a:cs typeface="Raleway" charset="0"/>
                </a:rPr>
                <a:t>ProvONE trace</a:t>
              </a:r>
            </a:p>
          </p:txBody>
        </p:sp>
        <p:sp>
          <p:nvSpPr>
            <p:cNvPr id="21" name="Shape 83"/>
            <p:cNvSpPr/>
            <p:nvPr/>
          </p:nvSpPr>
          <p:spPr>
            <a:xfrm flipH="1">
              <a:off x="3014217" y="-222810"/>
              <a:ext cx="1698795" cy="14948"/>
            </a:xfrm>
            <a:prstGeom prst="line">
              <a:avLst/>
            </a:prstGeom>
            <a:noFill/>
            <a:ln w="12700" cap="flat">
              <a:solidFill>
                <a:srgbClr val="000000"/>
              </a:solidFill>
              <a:prstDash val="solid"/>
              <a:miter lim="400000"/>
              <a:headEnd type="oval" w="med" len="med"/>
            </a:ln>
            <a:effectLst/>
          </p:spPr>
          <p:txBody>
            <a:bodyPr wrap="square" lIns="91440" tIns="0" rIns="0" bIns="0" numCol="1" anchor="t">
              <a:noAutofit/>
            </a:bodyPr>
            <a:lstStyle/>
            <a:p>
              <a:pPr defTabSz="241025">
                <a:defRPr sz="1200">
                  <a:latin typeface="Helvetica"/>
                  <a:ea typeface="Helvetica"/>
                  <a:cs typeface="Helvetica"/>
                  <a:sym typeface="Helvetica"/>
                </a:defRPr>
              </a:pPr>
              <a:endParaRPr sz="900">
                <a:solidFill>
                  <a:prstClr val="black"/>
                </a:solidFill>
                <a:latin typeface="Raleway" charset="0"/>
                <a:ea typeface="Raleway" charset="0"/>
                <a:cs typeface="Raleway" charset="0"/>
                <a:sym typeface="Helvetica"/>
              </a:endParaRPr>
            </a:p>
          </p:txBody>
        </p:sp>
      </p:grpSp>
      <p:cxnSp>
        <p:nvCxnSpPr>
          <p:cNvPr id="24" name="Straight Arrow Connector 23"/>
          <p:cNvCxnSpPr/>
          <p:nvPr/>
        </p:nvCxnSpPr>
        <p:spPr>
          <a:xfrm>
            <a:off x="5714083" y="2016125"/>
            <a:ext cx="0" cy="166201"/>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5804902" y="4222595"/>
            <a:ext cx="0" cy="166774"/>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17" name="Curved Connector 16"/>
          <p:cNvCxnSpPr/>
          <p:nvPr/>
        </p:nvCxnSpPr>
        <p:spPr>
          <a:xfrm rot="16200000" flipH="1">
            <a:off x="4534555" y="3017480"/>
            <a:ext cx="13547" cy="2562224"/>
          </a:xfrm>
          <a:prstGeom prst="curvedConnector3">
            <a:avLst>
              <a:gd name="adj1" fmla="val 4261535"/>
            </a:avLst>
          </a:prstGeom>
          <a:ln w="38100" cmpd="sng">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87830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algn="ctr"/>
            <a:r>
              <a:rPr lang="en-US" dirty="0" smtClean="0"/>
              <a:t>Mark </a:t>
            </a:r>
            <a:r>
              <a:rPr lang="en-US" dirty="0" err="1" smtClean="0"/>
              <a:t>Carls</a:t>
            </a:r>
            <a:r>
              <a:rPr lang="en-US" dirty="0" smtClean="0"/>
              <a:t>. 2017. Analysis of hydrocarbons following the Exxon Valdez oil spill, Gulf of Alaska, 1989 - 2014. Arctic Data Center.</a:t>
            </a:r>
          </a:p>
        </p:txBody>
      </p:sp>
      <p:sp>
        <p:nvSpPr>
          <p:cNvPr id="10" name="Text Placeholder 9"/>
          <p:cNvSpPr>
            <a:spLocks noGrp="1"/>
          </p:cNvSpPr>
          <p:nvPr>
            <p:ph type="body" sz="quarter" idx="10"/>
          </p:nvPr>
        </p:nvSpPr>
        <p:spPr/>
        <p:txBody>
          <a:bodyPr/>
          <a:lstStyle/>
          <a:p>
            <a:r>
              <a:rPr lang="en-US" dirty="0" smtClean="0"/>
              <a:t>Hydrocarbon Data Example</a:t>
            </a:r>
            <a:endParaRPr lang="en-US" dirty="0"/>
          </a:p>
        </p:txBody>
      </p:sp>
      <p:sp>
        <p:nvSpPr>
          <p:cNvPr id="11" name="Text Placeholder 10"/>
          <p:cNvSpPr>
            <a:spLocks noGrp="1"/>
          </p:cNvSpPr>
          <p:nvPr>
            <p:ph type="body" sz="quarter" idx="13"/>
          </p:nvPr>
        </p:nvSpPr>
        <p:spPr/>
        <p:txBody>
          <a:bodyPr/>
          <a:lstStyle/>
          <a:p>
            <a:endParaRPr lang="en-US"/>
          </a:p>
        </p:txBody>
      </p:sp>
      <p:sp>
        <p:nvSpPr>
          <p:cNvPr id="4" name="Slide Number Placeholder 3"/>
          <p:cNvSpPr>
            <a:spLocks noGrp="1"/>
          </p:cNvSpPr>
          <p:nvPr>
            <p:ph type="sldNum" sz="quarter" idx="4"/>
          </p:nvPr>
        </p:nvSpPr>
        <p:spPr>
          <a:xfrm>
            <a:off x="8849663" y="4922687"/>
            <a:ext cx="160734" cy="171609"/>
          </a:xfrm>
        </p:spPr>
        <p:txBody>
          <a:bodyPr/>
          <a:lstStyle/>
          <a:p>
            <a:fld id="{36CC25BB-CD9E-8B4B-903C-80BCA5EE16DA}" type="slidenum">
              <a:rPr lang="en-US" smtClean="0"/>
              <a:pPr/>
              <a:t>19</a:t>
            </a:fld>
            <a:endParaRPr lang="en-US"/>
          </a:p>
        </p:txBody>
      </p:sp>
      <p:pic>
        <p:nvPicPr>
          <p:cNvPr id="5" name="Picture 4" descr="hcdbSampleLoc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00322" y="2003297"/>
            <a:ext cx="4753101" cy="2919390"/>
          </a:xfrm>
          <a:prstGeom prst="rect">
            <a:avLst/>
          </a:prstGeom>
        </p:spPr>
      </p:pic>
    </p:spTree>
    <p:extLst>
      <p:ext uri="{BB962C8B-B14F-4D97-AF65-F5344CB8AC3E}">
        <p14:creationId xmlns:p14="http://schemas.microsoft.com/office/powerpoint/2010/main" val="1687335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en-US" dirty="0" smtClean="0"/>
              <a:t>Ecological Synthesis</a:t>
            </a:r>
            <a:endParaRPr lang="en-US" dirty="0"/>
          </a:p>
        </p:txBody>
      </p:sp>
      <p:sp>
        <p:nvSpPr>
          <p:cNvPr id="8" name="Slide Number Placeholder 7"/>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2</a:t>
            </a:fld>
            <a:endParaRPr lang="en-US" dirty="0"/>
          </a:p>
        </p:txBody>
      </p:sp>
      <p:pic>
        <p:nvPicPr>
          <p:cNvPr id="12" name="Picture 11" descr="syn-biodi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9188" y="1009875"/>
            <a:ext cx="4028246" cy="906552"/>
          </a:xfrm>
          <a:prstGeom prst="rect">
            <a:avLst/>
          </a:prstGeom>
        </p:spPr>
      </p:pic>
      <p:pic>
        <p:nvPicPr>
          <p:cNvPr id="14" name="Picture 13" descr="syn-climate-effect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50533" y="2884686"/>
            <a:ext cx="4023360" cy="2124851"/>
          </a:xfrm>
          <a:prstGeom prst="rect">
            <a:avLst/>
          </a:prstGeom>
        </p:spPr>
      </p:pic>
      <p:pic>
        <p:nvPicPr>
          <p:cNvPr id="15" name="Picture 14" descr="syn-human-impact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3858" y="1008722"/>
            <a:ext cx="4023360" cy="1515112"/>
          </a:xfrm>
          <a:prstGeom prst="rect">
            <a:avLst/>
          </a:prstGeom>
        </p:spPr>
      </p:pic>
      <p:pic>
        <p:nvPicPr>
          <p:cNvPr id="18" name="Picture 17" descr="syn-management.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2929" y="1910200"/>
            <a:ext cx="4023360" cy="604427"/>
          </a:xfrm>
          <a:prstGeom prst="rect">
            <a:avLst/>
          </a:prstGeom>
        </p:spPr>
      </p:pic>
      <p:pic>
        <p:nvPicPr>
          <p:cNvPr id="19" name="Picture 18" descr="syn-marine-systems.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073" y="2878039"/>
            <a:ext cx="4023360" cy="1829638"/>
          </a:xfrm>
          <a:prstGeom prst="rect">
            <a:avLst/>
          </a:prstGeom>
        </p:spPr>
      </p:pic>
      <p:sp>
        <p:nvSpPr>
          <p:cNvPr id="20" name="Text Placeholder 10"/>
          <p:cNvSpPr txBox="1">
            <a:spLocks/>
          </p:cNvSpPr>
          <p:nvPr/>
        </p:nvSpPr>
        <p:spPr>
          <a:xfrm>
            <a:off x="4744907" y="2577802"/>
            <a:ext cx="4025836" cy="286751"/>
          </a:xfrm>
          <a:prstGeom prst="rect">
            <a:avLst/>
          </a:prstGeom>
        </p:spPr>
        <p:txBody>
          <a:bodyPr vert="horz" lIns="34295" tIns="17148" rIns="34295" bIns="17148"/>
          <a:lstStyle>
            <a:lvl1pPr marL="128622" indent="-128622" algn="ctr" defTabSz="309645" rtl="0" eaLnBrk="0" fontAlgn="base" hangingPunct="0">
              <a:spcBef>
                <a:spcPct val="0"/>
              </a:spcBef>
              <a:spcAft>
                <a:spcPct val="0"/>
              </a:spcAft>
              <a:defRPr sz="1600" b="0" baseline="0">
                <a:solidFill>
                  <a:srgbClr val="357098"/>
                </a:solidFill>
                <a:latin typeface="Raleway"/>
                <a:ea typeface="ＭＳ Ｐゴシック" charset="0"/>
                <a:cs typeface="Raleway"/>
                <a:sym typeface="Helvetica Light" charset="0"/>
              </a:defRPr>
            </a:lvl1pPr>
            <a:lvl2pPr marL="278681" indent="-192933"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2pPr>
            <a:lvl3pPr marL="428739" indent="-257244"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3pPr>
            <a:lvl4pPr marL="600235" indent="-342991"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4pPr>
            <a:lvl5pPr marL="771731" indent="-428739"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5pPr>
            <a:lvl6pPr marL="0" marR="0" indent="428739"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6pPr>
            <a:lvl7pPr marL="0" marR="0" indent="514487"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7pPr>
            <a:lvl8pPr marL="0" marR="0" indent="600235"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8pPr>
            <a:lvl9pPr marL="0" marR="0" indent="685983"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9pPr>
          </a:lstStyle>
          <a:p>
            <a:r>
              <a:rPr lang="en-US" dirty="0" smtClean="0"/>
              <a:t>Climate and Ecosystems</a:t>
            </a:r>
            <a:endParaRPr lang="en-US" dirty="0"/>
          </a:p>
        </p:txBody>
      </p:sp>
      <p:sp>
        <p:nvSpPr>
          <p:cNvPr id="22" name="Text Placeholder 10"/>
          <p:cNvSpPr txBox="1">
            <a:spLocks/>
          </p:cNvSpPr>
          <p:nvPr/>
        </p:nvSpPr>
        <p:spPr>
          <a:xfrm>
            <a:off x="4737552" y="717227"/>
            <a:ext cx="4025836" cy="286751"/>
          </a:xfrm>
          <a:prstGeom prst="rect">
            <a:avLst/>
          </a:prstGeom>
        </p:spPr>
        <p:txBody>
          <a:bodyPr vert="horz" lIns="34295" tIns="17148" rIns="34295" bIns="17148"/>
          <a:lstStyle>
            <a:lvl1pPr marL="128622" indent="-128622" algn="ctr" defTabSz="309645" rtl="0" eaLnBrk="0" fontAlgn="base" hangingPunct="0">
              <a:spcBef>
                <a:spcPct val="0"/>
              </a:spcBef>
              <a:spcAft>
                <a:spcPct val="0"/>
              </a:spcAft>
              <a:defRPr sz="1600" b="0" baseline="0">
                <a:solidFill>
                  <a:srgbClr val="357098"/>
                </a:solidFill>
                <a:latin typeface="Raleway"/>
                <a:ea typeface="ＭＳ Ｐゴシック" charset="0"/>
                <a:cs typeface="Raleway"/>
                <a:sym typeface="Helvetica Light" charset="0"/>
              </a:defRPr>
            </a:lvl1pPr>
            <a:lvl2pPr marL="278681" indent="-192933"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2pPr>
            <a:lvl3pPr marL="428739" indent="-257244"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3pPr>
            <a:lvl4pPr marL="600235" indent="-342991"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4pPr>
            <a:lvl5pPr marL="771731" indent="-428739"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5pPr>
            <a:lvl6pPr marL="0" marR="0" indent="428739"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6pPr>
            <a:lvl7pPr marL="0" marR="0" indent="514487"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7pPr>
            <a:lvl8pPr marL="0" marR="0" indent="600235"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8pPr>
            <a:lvl9pPr marL="0" marR="0" indent="685983"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9pPr>
          </a:lstStyle>
          <a:p>
            <a:r>
              <a:rPr lang="en-US" dirty="0" smtClean="0"/>
              <a:t>Understanding Ocean Health</a:t>
            </a:r>
            <a:endParaRPr lang="en-US" dirty="0"/>
          </a:p>
        </p:txBody>
      </p:sp>
      <p:sp>
        <p:nvSpPr>
          <p:cNvPr id="23" name="Text Placeholder 10"/>
          <p:cNvSpPr txBox="1">
            <a:spLocks/>
          </p:cNvSpPr>
          <p:nvPr/>
        </p:nvSpPr>
        <p:spPr>
          <a:xfrm>
            <a:off x="382377" y="717228"/>
            <a:ext cx="4025836" cy="286751"/>
          </a:xfrm>
          <a:prstGeom prst="rect">
            <a:avLst/>
          </a:prstGeom>
        </p:spPr>
        <p:txBody>
          <a:bodyPr vert="horz" lIns="34295" tIns="17148" rIns="34295" bIns="17148"/>
          <a:lstStyle>
            <a:lvl1pPr marL="128622" indent="-128622" algn="ctr" defTabSz="309645" rtl="0" eaLnBrk="0" fontAlgn="base" hangingPunct="0">
              <a:spcBef>
                <a:spcPct val="0"/>
              </a:spcBef>
              <a:spcAft>
                <a:spcPct val="0"/>
              </a:spcAft>
              <a:defRPr sz="1600" b="0" baseline="0">
                <a:solidFill>
                  <a:srgbClr val="357098"/>
                </a:solidFill>
                <a:latin typeface="Raleway"/>
                <a:ea typeface="ＭＳ Ｐゴシック" charset="0"/>
                <a:cs typeface="Raleway"/>
                <a:sym typeface="Helvetica Light" charset="0"/>
              </a:defRPr>
            </a:lvl1pPr>
            <a:lvl2pPr marL="278681" indent="-192933"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2pPr>
            <a:lvl3pPr marL="428739" indent="-257244"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3pPr>
            <a:lvl4pPr marL="600235" indent="-342991"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4pPr>
            <a:lvl5pPr marL="771731" indent="-428739"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5pPr>
            <a:lvl6pPr marL="0" marR="0" indent="428739"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6pPr>
            <a:lvl7pPr marL="0" marR="0" indent="514487"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7pPr>
            <a:lvl8pPr marL="0" marR="0" indent="600235"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8pPr>
            <a:lvl9pPr marL="0" marR="0" indent="685983"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9pPr>
          </a:lstStyle>
          <a:p>
            <a:r>
              <a:rPr lang="en-US" dirty="0" smtClean="0"/>
              <a:t>Marine Systems</a:t>
            </a:r>
            <a:endParaRPr lang="en-US" dirty="0"/>
          </a:p>
        </p:txBody>
      </p:sp>
      <p:sp>
        <p:nvSpPr>
          <p:cNvPr id="24" name="Text Placeholder 10"/>
          <p:cNvSpPr txBox="1">
            <a:spLocks/>
          </p:cNvSpPr>
          <p:nvPr/>
        </p:nvSpPr>
        <p:spPr>
          <a:xfrm>
            <a:off x="374390" y="2586418"/>
            <a:ext cx="4025836" cy="286751"/>
          </a:xfrm>
          <a:prstGeom prst="rect">
            <a:avLst/>
          </a:prstGeom>
        </p:spPr>
        <p:txBody>
          <a:bodyPr vert="horz" lIns="34295" tIns="17148" rIns="34295" bIns="17148"/>
          <a:lstStyle>
            <a:lvl1pPr marL="128622" indent="-128622" algn="ctr" defTabSz="309645" rtl="0" eaLnBrk="0" fontAlgn="base" hangingPunct="0">
              <a:spcBef>
                <a:spcPct val="0"/>
              </a:spcBef>
              <a:spcAft>
                <a:spcPct val="0"/>
              </a:spcAft>
              <a:defRPr sz="1600" b="0" baseline="0">
                <a:solidFill>
                  <a:srgbClr val="357098"/>
                </a:solidFill>
                <a:latin typeface="Raleway"/>
                <a:ea typeface="ＭＳ Ｐゴシック" charset="0"/>
                <a:cs typeface="Raleway"/>
                <a:sym typeface="Helvetica Light" charset="0"/>
              </a:defRPr>
            </a:lvl1pPr>
            <a:lvl2pPr marL="278681" indent="-192933"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2pPr>
            <a:lvl3pPr marL="428739" indent="-257244"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3pPr>
            <a:lvl4pPr marL="600235" indent="-342991"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4pPr>
            <a:lvl5pPr marL="771731" indent="-428739" algn="ctr" defTabSz="309645" rtl="0" eaLnBrk="0" fontAlgn="base" hangingPunct="0">
              <a:spcBef>
                <a:spcPct val="0"/>
              </a:spcBef>
              <a:spcAft>
                <a:spcPct val="0"/>
              </a:spcAft>
              <a:defRPr sz="2200">
                <a:solidFill>
                  <a:schemeClr val="accent4"/>
                </a:solidFill>
                <a:latin typeface="Raleway"/>
                <a:ea typeface="+mn-ea"/>
                <a:cs typeface="Raleway"/>
                <a:sym typeface="Helvetica Light" charset="0"/>
              </a:defRPr>
            </a:lvl5pPr>
            <a:lvl6pPr marL="0" marR="0" indent="428739"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6pPr>
            <a:lvl7pPr marL="0" marR="0" indent="514487"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7pPr>
            <a:lvl8pPr marL="0" marR="0" indent="600235"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8pPr>
            <a:lvl9pPr marL="0" marR="0" indent="685983" algn="ctr" defTabSz="309645" rtl="0" latinLnBrk="0">
              <a:lnSpc>
                <a:spcPct val="100000"/>
              </a:lnSpc>
              <a:spcBef>
                <a:spcPts val="0"/>
              </a:spcBef>
              <a:spcAft>
                <a:spcPts val="0"/>
              </a:spcAft>
              <a:buClrTx/>
              <a:buSzTx/>
              <a:buFontTx/>
              <a:buNone/>
              <a:tabLst/>
              <a:defRPr sz="1700" b="0" i="0" u="none" strike="noStrike" cap="none" spc="0" baseline="0">
                <a:ln>
                  <a:noFill/>
                </a:ln>
                <a:solidFill>
                  <a:srgbClr val="000000"/>
                </a:solidFill>
                <a:uFillTx/>
                <a:latin typeface="+mn-lt"/>
                <a:ea typeface="+mn-ea"/>
                <a:cs typeface="+mn-cs"/>
                <a:sym typeface="Helvetica Light"/>
              </a:defRPr>
            </a:lvl9pPr>
          </a:lstStyle>
          <a:p>
            <a:r>
              <a:rPr lang="en-US" dirty="0" smtClean="0"/>
              <a:t>Threats and Population Declines</a:t>
            </a:r>
            <a:endParaRPr lang="en-US" dirty="0"/>
          </a:p>
        </p:txBody>
      </p:sp>
      <p:pic>
        <p:nvPicPr>
          <p:cNvPr id="13" name="Pictur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69796" y="88286"/>
            <a:ext cx="1812729" cy="484639"/>
          </a:xfrm>
          <a:prstGeom prst="rect">
            <a:avLst/>
          </a:prstGeom>
        </p:spPr>
      </p:pic>
    </p:spTree>
    <p:extLst>
      <p:ext uri="{BB962C8B-B14F-4D97-AF65-F5344CB8AC3E}">
        <p14:creationId xmlns:p14="http://schemas.microsoft.com/office/powerpoint/2010/main" val="219830374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75"/>
          <p:cNvSpPr/>
          <p:nvPr/>
        </p:nvSpPr>
        <p:spPr>
          <a:xfrm>
            <a:off x="5809684" y="2639817"/>
            <a:ext cx="2816336" cy="176538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3" tIns="38103" rIns="38103" bIns="38103"/>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21" name="Shape 75"/>
          <p:cNvSpPr/>
          <p:nvPr/>
        </p:nvSpPr>
        <p:spPr>
          <a:xfrm>
            <a:off x="234451" y="2639817"/>
            <a:ext cx="5536994" cy="176538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3" tIns="38103" rIns="38103" bIns="38103"/>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5" name="Content Placeholder 4"/>
          <p:cNvSpPr>
            <a:spLocks noGrp="1"/>
          </p:cNvSpPr>
          <p:nvPr>
            <p:ph sz="quarter" idx="11"/>
          </p:nvPr>
        </p:nvSpPr>
        <p:spPr/>
        <p:txBody>
          <a:bodyPr/>
          <a:lstStyle/>
          <a:p>
            <a:endParaRPr lang="en-US"/>
          </a:p>
        </p:txBody>
      </p:sp>
      <p:sp>
        <p:nvSpPr>
          <p:cNvPr id="3" name="Text Placeholder 2"/>
          <p:cNvSpPr>
            <a:spLocks noGrp="1"/>
          </p:cNvSpPr>
          <p:nvPr>
            <p:ph type="body" sz="quarter" idx="10"/>
          </p:nvPr>
        </p:nvSpPr>
        <p:spPr/>
        <p:txBody>
          <a:bodyPr/>
          <a:lstStyle/>
          <a:p>
            <a:r>
              <a:rPr lang="en-US" dirty="0"/>
              <a:t>Publishing Data Workflows</a:t>
            </a:r>
          </a:p>
        </p:txBody>
      </p:sp>
      <p:sp>
        <p:nvSpPr>
          <p:cNvPr id="10" name="Text Placeholder 9"/>
          <p:cNvSpPr>
            <a:spLocks noGrp="1"/>
          </p:cNvSpPr>
          <p:nvPr>
            <p:ph type="body"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36CC25BB-CD9E-8B4B-903C-80BCA5EE16DA}" type="slidenum">
              <a:rPr lang="en-US" smtClean="0"/>
              <a:pPr/>
              <a:t>20</a:t>
            </a:fld>
            <a:endParaRPr lang="en-US"/>
          </a:p>
        </p:txBody>
      </p:sp>
      <p:grpSp>
        <p:nvGrpSpPr>
          <p:cNvPr id="13" name="Group 12"/>
          <p:cNvGrpSpPr/>
          <p:nvPr/>
        </p:nvGrpSpPr>
        <p:grpSpPr>
          <a:xfrm>
            <a:off x="1644157" y="2877901"/>
            <a:ext cx="1311584" cy="1203025"/>
            <a:chOff x="593700" y="2747651"/>
            <a:chExt cx="1311584" cy="1602549"/>
          </a:xfrm>
          <a:solidFill>
            <a:srgbClr val="DE6A10"/>
          </a:solidFill>
        </p:grpSpPr>
        <p:sp>
          <p:nvSpPr>
            <p:cNvPr id="6" name="Rounded Rectangle 5"/>
            <p:cNvSpPr/>
            <p:nvPr/>
          </p:nvSpPr>
          <p:spPr>
            <a:xfrm>
              <a:off x="593700" y="2747651"/>
              <a:ext cx="1311584" cy="314526"/>
            </a:xfrm>
            <a:prstGeom prst="roundRect">
              <a:avLst/>
            </a:prstGeom>
            <a:grp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Data 1</a:t>
              </a:r>
            </a:p>
          </p:txBody>
        </p:sp>
        <p:sp>
          <p:nvSpPr>
            <p:cNvPr id="7" name="Rounded Rectangle 6"/>
            <p:cNvSpPr/>
            <p:nvPr/>
          </p:nvSpPr>
          <p:spPr>
            <a:xfrm>
              <a:off x="593700" y="3176992"/>
              <a:ext cx="1311584" cy="314526"/>
            </a:xfrm>
            <a:prstGeom prst="roundRect">
              <a:avLst/>
            </a:prstGeom>
            <a:grp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Data 2</a:t>
              </a:r>
            </a:p>
          </p:txBody>
        </p:sp>
        <p:sp>
          <p:nvSpPr>
            <p:cNvPr id="8" name="Rounded Rectangle 7"/>
            <p:cNvSpPr/>
            <p:nvPr/>
          </p:nvSpPr>
          <p:spPr>
            <a:xfrm>
              <a:off x="593700" y="3606333"/>
              <a:ext cx="1311584" cy="314526"/>
            </a:xfrm>
            <a:prstGeom prst="roundRect">
              <a:avLst/>
            </a:prstGeom>
            <a:grp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Data 3</a:t>
              </a:r>
            </a:p>
          </p:txBody>
        </p:sp>
        <p:sp>
          <p:nvSpPr>
            <p:cNvPr id="9" name="Rounded Rectangle 8"/>
            <p:cNvSpPr/>
            <p:nvPr/>
          </p:nvSpPr>
          <p:spPr>
            <a:xfrm>
              <a:off x="593700" y="4035674"/>
              <a:ext cx="1311584" cy="314526"/>
            </a:xfrm>
            <a:prstGeom prst="roundRect">
              <a:avLst/>
            </a:prstGeom>
            <a:grp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Data 4</a:t>
              </a:r>
            </a:p>
          </p:txBody>
        </p:sp>
      </p:grpSp>
      <p:sp>
        <p:nvSpPr>
          <p:cNvPr id="11" name="Rounded Rectangle 10"/>
          <p:cNvSpPr/>
          <p:nvPr/>
        </p:nvSpPr>
        <p:spPr>
          <a:xfrm>
            <a:off x="4390040" y="3372401"/>
            <a:ext cx="1311584" cy="236113"/>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r>
              <a:rPr lang="en-US" sz="1200" dirty="0">
                <a:solidFill>
                  <a:schemeClr val="bg1"/>
                </a:solidFill>
              </a:rPr>
              <a:t>Data 5</a:t>
            </a:r>
          </a:p>
        </p:txBody>
      </p:sp>
      <p:sp>
        <p:nvSpPr>
          <p:cNvPr id="15" name="Pentagon 14"/>
          <p:cNvSpPr/>
          <p:nvPr/>
        </p:nvSpPr>
        <p:spPr>
          <a:xfrm>
            <a:off x="3080141" y="3335336"/>
            <a:ext cx="1199937" cy="320756"/>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r>
              <a:rPr lang="en-US" sz="1200" dirty="0"/>
              <a:t>Integration</a:t>
            </a:r>
          </a:p>
          <a:p>
            <a:pPr algn="ctr"/>
            <a:r>
              <a:rPr lang="en-US" sz="1200" dirty="0"/>
              <a:t>Script</a:t>
            </a:r>
          </a:p>
        </p:txBody>
      </p:sp>
      <p:sp>
        <p:nvSpPr>
          <p:cNvPr id="17" name="Pentagon 16"/>
          <p:cNvSpPr/>
          <p:nvPr/>
        </p:nvSpPr>
        <p:spPr>
          <a:xfrm>
            <a:off x="324512" y="3332243"/>
            <a:ext cx="1199937" cy="320756"/>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r>
              <a:rPr lang="en-US" sz="1200" dirty="0"/>
              <a:t>Download</a:t>
            </a:r>
          </a:p>
          <a:p>
            <a:pPr algn="ctr"/>
            <a:r>
              <a:rPr lang="en-US" sz="1200" dirty="0"/>
              <a:t>Script</a:t>
            </a:r>
          </a:p>
        </p:txBody>
      </p:sp>
      <p:sp>
        <p:nvSpPr>
          <p:cNvPr id="18" name="Pentagon 17"/>
          <p:cNvSpPr/>
          <p:nvPr/>
        </p:nvSpPr>
        <p:spPr>
          <a:xfrm>
            <a:off x="5837906" y="3328033"/>
            <a:ext cx="1199937" cy="320756"/>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r>
              <a:rPr lang="en-US" sz="1200" dirty="0"/>
              <a:t>Mapping</a:t>
            </a:r>
          </a:p>
          <a:p>
            <a:pPr algn="ctr"/>
            <a:r>
              <a:rPr lang="en-US" sz="1200" dirty="0"/>
              <a:t>Script</a:t>
            </a:r>
          </a:p>
        </p:txBody>
      </p:sp>
      <p:sp>
        <p:nvSpPr>
          <p:cNvPr id="19" name="Rounded Rectangle 18"/>
          <p:cNvSpPr/>
          <p:nvPr/>
        </p:nvSpPr>
        <p:spPr>
          <a:xfrm>
            <a:off x="7224958" y="3206824"/>
            <a:ext cx="1311584" cy="236113"/>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r>
              <a:rPr lang="en-US" sz="1200" dirty="0">
                <a:solidFill>
                  <a:schemeClr val="bg1"/>
                </a:solidFill>
              </a:rPr>
              <a:t>Image 1</a:t>
            </a:r>
          </a:p>
        </p:txBody>
      </p:sp>
      <p:sp>
        <p:nvSpPr>
          <p:cNvPr id="20" name="Rounded Rectangle 19"/>
          <p:cNvSpPr/>
          <p:nvPr/>
        </p:nvSpPr>
        <p:spPr>
          <a:xfrm>
            <a:off x="7224958" y="3538035"/>
            <a:ext cx="1311584" cy="236113"/>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r>
              <a:rPr lang="en-US" sz="1200" dirty="0">
                <a:solidFill>
                  <a:schemeClr val="bg1"/>
                </a:solidFill>
              </a:rPr>
              <a:t>Image 2</a:t>
            </a:r>
          </a:p>
        </p:txBody>
      </p:sp>
      <p:sp>
        <p:nvSpPr>
          <p:cNvPr id="23" name="TextBox 22"/>
          <p:cNvSpPr txBox="1"/>
          <p:nvPr/>
        </p:nvSpPr>
        <p:spPr>
          <a:xfrm>
            <a:off x="234451" y="2293248"/>
            <a:ext cx="1164847" cy="346569"/>
          </a:xfrm>
          <a:prstGeom prst="rect">
            <a:avLst/>
          </a:prstGeom>
          <a:noFill/>
        </p:spPr>
        <p:txBody>
          <a:bodyPr wrap="none" lIns="68589" tIns="34295" rIns="68589" bIns="34295" rtlCol="0">
            <a:spAutoFit/>
          </a:bodyPr>
          <a:lstStyle/>
          <a:p>
            <a:pPr algn="ctr"/>
            <a:r>
              <a:rPr lang="en-US" sz="1800" dirty="0">
                <a:solidFill>
                  <a:srgbClr val="1F497D"/>
                </a:solidFill>
              </a:rPr>
              <a:t>Dataset C</a:t>
            </a:r>
          </a:p>
        </p:txBody>
      </p:sp>
      <p:sp>
        <p:nvSpPr>
          <p:cNvPr id="24" name="TextBox 23"/>
          <p:cNvSpPr txBox="1"/>
          <p:nvPr/>
        </p:nvSpPr>
        <p:spPr>
          <a:xfrm>
            <a:off x="5809686" y="2293248"/>
            <a:ext cx="1164847" cy="346569"/>
          </a:xfrm>
          <a:prstGeom prst="rect">
            <a:avLst/>
          </a:prstGeom>
          <a:noFill/>
        </p:spPr>
        <p:txBody>
          <a:bodyPr wrap="none" lIns="68589" tIns="34295" rIns="68589" bIns="34295" rtlCol="0">
            <a:spAutoFit/>
          </a:bodyPr>
          <a:lstStyle/>
          <a:p>
            <a:pPr algn="ctr"/>
            <a:r>
              <a:rPr lang="en-US" sz="1800" dirty="0">
                <a:solidFill>
                  <a:srgbClr val="1F497D"/>
                </a:solidFill>
              </a:rPr>
              <a:t>Dataset D</a:t>
            </a:r>
          </a:p>
        </p:txBody>
      </p:sp>
    </p:spTree>
    <p:extLst>
      <p:ext uri="{BB962C8B-B14F-4D97-AF65-F5344CB8AC3E}">
        <p14:creationId xmlns:p14="http://schemas.microsoft.com/office/powerpoint/2010/main" val="38105709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a:spLocks noGrp="1"/>
          </p:cNvSpPr>
          <p:nvPr>
            <p:ph sz="quarter" idx="11"/>
          </p:nvPr>
        </p:nvSpPr>
        <p:spPr/>
        <p:txBody>
          <a:bodyPr/>
          <a:lstStyle/>
          <a:p>
            <a:pPr marL="0" indent="0"/>
            <a:r>
              <a:rPr lang="en-US" dirty="0" smtClean="0"/>
              <a:t>Simplified view of complex workflows</a:t>
            </a:r>
          </a:p>
        </p:txBody>
      </p:sp>
      <p:sp>
        <p:nvSpPr>
          <p:cNvPr id="3" name="Text Placeholder 2"/>
          <p:cNvSpPr>
            <a:spLocks noGrp="1"/>
          </p:cNvSpPr>
          <p:nvPr>
            <p:ph type="body" sz="quarter" idx="10"/>
          </p:nvPr>
        </p:nvSpPr>
        <p:spPr/>
        <p:txBody>
          <a:bodyPr/>
          <a:lstStyle/>
          <a:p>
            <a:r>
              <a:rPr lang="en-US" dirty="0"/>
              <a:t>Hydrocarbon Data Example</a:t>
            </a:r>
          </a:p>
          <a:p>
            <a:endParaRPr lang="en-US" dirty="0"/>
          </a:p>
        </p:txBody>
      </p:sp>
      <p:sp>
        <p:nvSpPr>
          <p:cNvPr id="5" name="Text Placeholder 4"/>
          <p:cNvSpPr>
            <a:spLocks noGrp="1"/>
          </p:cNvSpPr>
          <p:nvPr>
            <p:ph type="body" sz="quarter" idx="13"/>
          </p:nvPr>
        </p:nvSpPr>
        <p:spPr/>
        <p:txBody>
          <a:bodyPr/>
          <a:lstStyle/>
          <a:p>
            <a:r>
              <a:rPr lang="en-US" dirty="0"/>
              <a:t>Complex Workflows</a:t>
            </a:r>
          </a:p>
        </p:txBody>
      </p:sp>
      <p:sp>
        <p:nvSpPr>
          <p:cNvPr id="4" name="Slide Number Placeholder 3"/>
          <p:cNvSpPr>
            <a:spLocks noGrp="1"/>
          </p:cNvSpPr>
          <p:nvPr>
            <p:ph type="sldNum" sz="quarter" idx="4"/>
          </p:nvPr>
        </p:nvSpPr>
        <p:spPr>
          <a:xfrm>
            <a:off x="8849663" y="4922687"/>
            <a:ext cx="160734" cy="171609"/>
          </a:xfrm>
        </p:spPr>
        <p:txBody>
          <a:bodyPr/>
          <a:lstStyle/>
          <a:p>
            <a:fld id="{36CC25BB-CD9E-8B4B-903C-80BCA5EE16DA}" type="slidenum">
              <a:rPr lang="en-US" smtClean="0"/>
              <a:pPr/>
              <a:t>21</a:t>
            </a:fld>
            <a:endParaRPr lang="en-US"/>
          </a:p>
        </p:txBody>
      </p:sp>
      <p:sp>
        <p:nvSpPr>
          <p:cNvPr id="6" name="Rounded Rectangle 5"/>
          <p:cNvSpPr/>
          <p:nvPr/>
        </p:nvSpPr>
        <p:spPr>
          <a:xfrm>
            <a:off x="1020797" y="307946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7" name="Rounded Rectangle 6"/>
          <p:cNvSpPr/>
          <p:nvPr/>
        </p:nvSpPr>
        <p:spPr>
          <a:xfrm>
            <a:off x="1020797" y="3290332"/>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8" name="Rounded Rectangle 7"/>
          <p:cNvSpPr/>
          <p:nvPr/>
        </p:nvSpPr>
        <p:spPr>
          <a:xfrm>
            <a:off x="1020797" y="369454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9" name="Rounded Rectangle 8"/>
          <p:cNvSpPr/>
          <p:nvPr/>
        </p:nvSpPr>
        <p:spPr>
          <a:xfrm>
            <a:off x="1020797" y="391395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1" name="Rounded Rectangle 10"/>
          <p:cNvSpPr/>
          <p:nvPr/>
        </p:nvSpPr>
        <p:spPr>
          <a:xfrm>
            <a:off x="2623503" y="318400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5" name="Pentagon 14"/>
          <p:cNvSpPr/>
          <p:nvPr/>
        </p:nvSpPr>
        <p:spPr>
          <a:xfrm>
            <a:off x="1868092" y="3802128"/>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7" name="Pentagon 16"/>
          <p:cNvSpPr/>
          <p:nvPr/>
        </p:nvSpPr>
        <p:spPr>
          <a:xfrm>
            <a:off x="1868092" y="315752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8" name="Pentagon 17"/>
          <p:cNvSpPr/>
          <p:nvPr/>
        </p:nvSpPr>
        <p:spPr>
          <a:xfrm>
            <a:off x="3448146"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9" name="Rounded Rectangle 18"/>
          <p:cNvSpPr/>
          <p:nvPr/>
        </p:nvSpPr>
        <p:spPr>
          <a:xfrm>
            <a:off x="4176702" y="282762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0" name="Rounded Rectangle 19"/>
          <p:cNvSpPr/>
          <p:nvPr/>
        </p:nvSpPr>
        <p:spPr>
          <a:xfrm>
            <a:off x="4176702" y="30531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2" name="Rounded Rectangle 21"/>
          <p:cNvSpPr/>
          <p:nvPr/>
        </p:nvSpPr>
        <p:spPr>
          <a:xfrm>
            <a:off x="2623503" y="383120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3" name="Rounded Rectangle 22"/>
          <p:cNvSpPr/>
          <p:nvPr/>
        </p:nvSpPr>
        <p:spPr>
          <a:xfrm>
            <a:off x="4176702" y="327873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4" name="Rounded Rectangle 23"/>
          <p:cNvSpPr/>
          <p:nvPr/>
        </p:nvSpPr>
        <p:spPr>
          <a:xfrm>
            <a:off x="4176702" y="350429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5" name="Rounded Rectangle 24"/>
          <p:cNvSpPr/>
          <p:nvPr/>
        </p:nvSpPr>
        <p:spPr>
          <a:xfrm>
            <a:off x="4176702" y="372984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6" name="Rounded Rectangle 25"/>
          <p:cNvSpPr/>
          <p:nvPr/>
        </p:nvSpPr>
        <p:spPr>
          <a:xfrm>
            <a:off x="4176702" y="395540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7" name="Rounded Rectangle 26"/>
          <p:cNvSpPr/>
          <p:nvPr/>
        </p:nvSpPr>
        <p:spPr>
          <a:xfrm>
            <a:off x="4176702" y="418095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8" name="Pentagon 27"/>
          <p:cNvSpPr/>
          <p:nvPr/>
        </p:nvSpPr>
        <p:spPr>
          <a:xfrm>
            <a:off x="5035130"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29" name="Rounded Rectangle 28"/>
          <p:cNvSpPr/>
          <p:nvPr/>
        </p:nvSpPr>
        <p:spPr>
          <a:xfrm>
            <a:off x="5751819" y="282726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0" name="Rounded Rectangle 29"/>
          <p:cNvSpPr/>
          <p:nvPr/>
        </p:nvSpPr>
        <p:spPr>
          <a:xfrm>
            <a:off x="5751819" y="305281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1" name="Rounded Rectangle 30"/>
          <p:cNvSpPr/>
          <p:nvPr/>
        </p:nvSpPr>
        <p:spPr>
          <a:xfrm>
            <a:off x="5751819" y="327837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2" name="Rounded Rectangle 31"/>
          <p:cNvSpPr/>
          <p:nvPr/>
        </p:nvSpPr>
        <p:spPr>
          <a:xfrm>
            <a:off x="5751819" y="350392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3" name="Rounded Rectangle 32"/>
          <p:cNvSpPr/>
          <p:nvPr/>
        </p:nvSpPr>
        <p:spPr>
          <a:xfrm>
            <a:off x="5751819" y="372948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4" name="Rounded Rectangle 33"/>
          <p:cNvSpPr/>
          <p:nvPr/>
        </p:nvSpPr>
        <p:spPr>
          <a:xfrm>
            <a:off x="5751819" y="395504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5" name="Rounded Rectangle 34"/>
          <p:cNvSpPr/>
          <p:nvPr/>
        </p:nvSpPr>
        <p:spPr>
          <a:xfrm>
            <a:off x="5751819" y="4180595"/>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7" name="Pentagon 36"/>
          <p:cNvSpPr/>
          <p:nvPr/>
        </p:nvSpPr>
        <p:spPr>
          <a:xfrm>
            <a:off x="6612341" y="3882317"/>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38" name="Pentagon 37"/>
          <p:cNvSpPr/>
          <p:nvPr/>
        </p:nvSpPr>
        <p:spPr>
          <a:xfrm>
            <a:off x="6612341" y="323771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39" name="Rounded Rectangle 38"/>
          <p:cNvSpPr/>
          <p:nvPr/>
        </p:nvSpPr>
        <p:spPr>
          <a:xfrm>
            <a:off x="7367747" y="325627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40" name="Rounded Rectangle 39"/>
          <p:cNvSpPr/>
          <p:nvPr/>
        </p:nvSpPr>
        <p:spPr>
          <a:xfrm>
            <a:off x="7367747" y="39034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Tree>
    <p:extLst>
      <p:ext uri="{BB962C8B-B14F-4D97-AF65-F5344CB8AC3E}">
        <p14:creationId xmlns:p14="http://schemas.microsoft.com/office/powerpoint/2010/main" val="3658446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Provenance Display</a:t>
            </a:r>
            <a:endParaRPr lang="en-US" dirty="0"/>
          </a:p>
        </p:txBody>
      </p:sp>
      <p:sp>
        <p:nvSpPr>
          <p:cNvPr id="8" name="Text Placeholder 7"/>
          <p:cNvSpPr>
            <a:spLocks noGrp="1"/>
          </p:cNvSpPr>
          <p:nvPr>
            <p:ph type="body" sz="quarter" idx="13"/>
          </p:nvPr>
        </p:nvSpPr>
        <p:spPr/>
        <p:txBody>
          <a:bodyPr/>
          <a:lstStyle/>
          <a:p>
            <a:r>
              <a:rPr lang="en-US" dirty="0" smtClean="0"/>
              <a:t>DataONE Search</a:t>
            </a:r>
            <a:endParaRPr lang="en-US" dirty="0"/>
          </a:p>
        </p:txBody>
      </p:sp>
      <p:sp>
        <p:nvSpPr>
          <p:cNvPr id="3" name="Slide Number Placeholder 2"/>
          <p:cNvSpPr>
            <a:spLocks noGrp="1"/>
          </p:cNvSpPr>
          <p:nvPr>
            <p:ph type="sldNum" sz="quarter" idx="4"/>
          </p:nvPr>
        </p:nvSpPr>
        <p:spPr>
          <a:xfrm>
            <a:off x="8849663" y="4922687"/>
            <a:ext cx="160734" cy="171609"/>
          </a:xfrm>
        </p:spPr>
        <p:txBody>
          <a:bodyPr/>
          <a:lstStyle/>
          <a:p>
            <a:fld id="{36CC25BB-CD9E-8B4B-903C-80BCA5EE16DA}" type="slidenum">
              <a:rPr lang="en-US" smtClean="0"/>
              <a:pPr/>
              <a:t>22</a:t>
            </a:fld>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9211" y="1059474"/>
            <a:ext cx="8477883" cy="3813320"/>
          </a:xfrm>
          <a:prstGeom prst="rect">
            <a:avLst/>
          </a:prstGeom>
        </p:spPr>
      </p:pic>
    </p:spTree>
    <p:extLst>
      <p:ext uri="{BB962C8B-B14F-4D97-AF65-F5344CB8AC3E}">
        <p14:creationId xmlns:p14="http://schemas.microsoft.com/office/powerpoint/2010/main" val="1974481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849663" y="4922687"/>
            <a:ext cx="160734" cy="171609"/>
          </a:xfrm>
        </p:spPr>
        <p:txBody>
          <a:bodyPr/>
          <a:lstStyle/>
          <a:p>
            <a:fld id="{36CC25BB-CD9E-8B4B-903C-80BCA5EE16DA}" type="slidenum">
              <a:rPr lang="en-US" smtClean="0"/>
              <a:pPr/>
              <a:t>23</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6312" r="5680"/>
          <a:stretch/>
        </p:blipFill>
        <p:spPr>
          <a:xfrm>
            <a:off x="400050" y="173957"/>
            <a:ext cx="8375748" cy="4889622"/>
          </a:xfrm>
          <a:prstGeom prst="rect">
            <a:avLst/>
          </a:prstGeom>
        </p:spPr>
      </p:pic>
    </p:spTree>
    <p:extLst>
      <p:ext uri="{BB962C8B-B14F-4D97-AF65-F5344CB8AC3E}">
        <p14:creationId xmlns:p14="http://schemas.microsoft.com/office/powerpoint/2010/main" val="2281404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849663" y="4922687"/>
            <a:ext cx="160734" cy="171609"/>
          </a:xfrm>
        </p:spPr>
        <p:txBody>
          <a:bodyPr/>
          <a:lstStyle/>
          <a:p>
            <a:fld id="{36CC25BB-CD9E-8B4B-903C-80BCA5EE16DA}" type="slidenum">
              <a:rPr lang="en-US" smtClean="0"/>
              <a:pPr/>
              <a:t>24</a:t>
            </a:fld>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l="6312" r="5680"/>
          <a:stretch/>
        </p:blipFill>
        <p:spPr>
          <a:xfrm>
            <a:off x="396628" y="173957"/>
            <a:ext cx="8379171" cy="4889622"/>
          </a:xfrm>
          <a:prstGeom prst="rect">
            <a:avLst/>
          </a:prstGeom>
        </p:spPr>
      </p:pic>
      <p:pic>
        <p:nvPicPr>
          <p:cNvPr id="6" name="Picture 5"/>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383242" y="230912"/>
            <a:ext cx="8304692" cy="2792162"/>
          </a:xfrm>
          <a:prstGeom prst="rect">
            <a:avLst/>
          </a:prstGeom>
        </p:spPr>
      </p:pic>
    </p:spTree>
    <p:extLst>
      <p:ext uri="{BB962C8B-B14F-4D97-AF65-F5344CB8AC3E}">
        <p14:creationId xmlns:p14="http://schemas.microsoft.com/office/powerpoint/2010/main" val="12929938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1"/>
          </p:nvPr>
        </p:nvSpPr>
        <p:spPr/>
        <p:txBody>
          <a:bodyPr/>
          <a:lstStyle/>
          <a:p>
            <a:endParaRPr lang="en-US" dirty="0"/>
          </a:p>
        </p:txBody>
      </p:sp>
      <p:sp>
        <p:nvSpPr>
          <p:cNvPr id="3" name="Text Placeholder 2"/>
          <p:cNvSpPr>
            <a:spLocks noGrp="1"/>
          </p:cNvSpPr>
          <p:nvPr>
            <p:ph type="body" sz="quarter" idx="10"/>
          </p:nvPr>
        </p:nvSpPr>
        <p:spPr/>
        <p:txBody>
          <a:bodyPr/>
          <a:lstStyle/>
          <a:p>
            <a:r>
              <a:rPr lang="en-US" smtClean="0"/>
              <a:t>Web Provenance Editor</a:t>
            </a:r>
            <a:endParaRPr lang="en-US" dirty="0"/>
          </a:p>
        </p:txBody>
      </p:sp>
      <p:sp>
        <p:nvSpPr>
          <p:cNvPr id="6" name="Text Placeholder 5"/>
          <p:cNvSpPr>
            <a:spLocks noGrp="1"/>
          </p:cNvSpPr>
          <p:nvPr>
            <p:ph type="body" sz="quarter" idx="13"/>
          </p:nvPr>
        </p:nvSpPr>
        <p:spPr/>
        <p:txBody>
          <a:bodyPr/>
          <a:lstStyle/>
          <a:p>
            <a:r>
              <a:rPr lang="en-US" dirty="0" smtClean="0"/>
              <a:t>Deployed by Arctic Data Center</a:t>
            </a:r>
            <a:endParaRPr lang="en-US" dirty="0"/>
          </a:p>
        </p:txBody>
      </p:sp>
      <p:pic>
        <p:nvPicPr>
          <p:cNvPr id="5" name="Picture 4" descr="Screen Shot 2017-11-13 at 10.44.00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7654" y="1053356"/>
            <a:ext cx="8234906" cy="5491481"/>
          </a:xfrm>
          <a:prstGeom prst="rect">
            <a:avLst/>
          </a:prstGeom>
        </p:spPr>
      </p:pic>
      <p:sp>
        <p:nvSpPr>
          <p:cNvPr id="7"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25</a:t>
            </a:fld>
            <a:endParaRPr lang="en-US" dirty="0"/>
          </a:p>
        </p:txBody>
      </p:sp>
    </p:spTree>
    <p:extLst>
      <p:ext uri="{BB962C8B-B14F-4D97-AF65-F5344CB8AC3E}">
        <p14:creationId xmlns:p14="http://schemas.microsoft.com/office/powerpoint/2010/main" val="139609469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pic>
        <p:nvPicPr>
          <p:cNvPr id="3" name="Picture 2" descr="Screen Shot 2017-11-13 at 10.55.43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4475" y="1"/>
            <a:ext cx="8234906" cy="5491481"/>
          </a:xfrm>
          <a:prstGeom prst="rect">
            <a:avLst/>
          </a:prstGeom>
        </p:spPr>
      </p:pic>
      <p:sp>
        <p:nvSpPr>
          <p:cNvPr id="7"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26</a:t>
            </a:fld>
            <a:endParaRPr lang="en-US" dirty="0"/>
          </a:p>
        </p:txBody>
      </p:sp>
    </p:spTree>
    <p:extLst>
      <p:ext uri="{BB962C8B-B14F-4D97-AF65-F5344CB8AC3E}">
        <p14:creationId xmlns:p14="http://schemas.microsoft.com/office/powerpoint/2010/main" val="7571277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pic>
        <p:nvPicPr>
          <p:cNvPr id="3" name="Picture 2" descr="Screen Shot 2017-11-13 at 10.55.59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7449" y="-21060"/>
            <a:ext cx="8234906" cy="5491481"/>
          </a:xfrm>
          <a:prstGeom prst="rect">
            <a:avLst/>
          </a:prstGeom>
        </p:spPr>
      </p:pic>
      <p:sp>
        <p:nvSpPr>
          <p:cNvPr id="7"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27</a:t>
            </a:fld>
            <a:endParaRPr lang="en-US" dirty="0"/>
          </a:p>
        </p:txBody>
      </p:sp>
    </p:spTree>
    <p:extLst>
      <p:ext uri="{BB962C8B-B14F-4D97-AF65-F5344CB8AC3E}">
        <p14:creationId xmlns:p14="http://schemas.microsoft.com/office/powerpoint/2010/main" val="12047798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21764" y="3659909"/>
            <a:ext cx="851877" cy="782336"/>
          </a:xfrm>
          <a:prstGeom prst="rect">
            <a:avLst/>
          </a:prstGeom>
        </p:spPr>
      </p:pic>
      <p:sp>
        <p:nvSpPr>
          <p:cNvPr id="3" name="Text Placeholder 2"/>
          <p:cNvSpPr>
            <a:spLocks noGrp="1"/>
          </p:cNvSpPr>
          <p:nvPr>
            <p:ph type="body" sz="quarter" idx="10"/>
          </p:nvPr>
        </p:nvSpPr>
        <p:spPr/>
        <p:txBody>
          <a:bodyPr/>
          <a:lstStyle/>
          <a:p>
            <a:r>
              <a:rPr lang="en-US" smtClean="0"/>
              <a:t>Provenance Editing</a:t>
            </a:r>
            <a:endParaRPr lang="en-US" dirty="0"/>
          </a:p>
        </p:txBody>
      </p:sp>
      <p:sp>
        <p:nvSpPr>
          <p:cNvPr id="18" name="Text Placeholder 17"/>
          <p:cNvSpPr>
            <a:spLocks noGrp="1"/>
          </p:cNvSpPr>
          <p:nvPr>
            <p:ph type="body" sz="quarter" idx="13"/>
          </p:nvPr>
        </p:nvSpPr>
        <p:spPr/>
        <p:txBody>
          <a:bodyPr/>
          <a:lstStyle/>
          <a:p>
            <a:endParaRPr lang="en-US"/>
          </a:p>
        </p:txBody>
      </p:sp>
      <p:sp>
        <p:nvSpPr>
          <p:cNvPr id="5" name="Shape 49"/>
          <p:cNvSpPr txBox="1">
            <a:spLocks/>
          </p:cNvSpPr>
          <p:nvPr/>
        </p:nvSpPr>
        <p:spPr>
          <a:xfrm>
            <a:off x="1075203" y="2597177"/>
            <a:ext cx="3483766" cy="576797"/>
          </a:xfrm>
          <a:prstGeom prst="rect">
            <a:avLst/>
          </a:prstGeom>
          <a:noFill/>
          <a:ln>
            <a:noFill/>
          </a:ln>
        </p:spPr>
        <p:txBody>
          <a:bodyPr lIns="76768" tIns="76768" rIns="76768" bIns="76768" anchor="ctr"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6666"/>
              </a:buClr>
              <a:buFont typeface="Titillium Web"/>
              <a:buNone/>
              <a:defRPr sz="1400" b="0" i="0" u="none" strike="noStrike" cap="none">
                <a:solidFill>
                  <a:srgbClr val="000000"/>
                </a:solidFill>
                <a:latin typeface="Arial"/>
                <a:ea typeface="Arial"/>
                <a:cs typeface="Arial"/>
                <a:sym typeface="Arial"/>
                <a:rtl val="0"/>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r>
              <a:rPr lang="en" sz="2100" dirty="0">
                <a:solidFill>
                  <a:srgbClr val="646B7A"/>
                </a:solidFill>
                <a:latin typeface="Raleway"/>
                <a:cs typeface="Raleway"/>
              </a:rPr>
              <a:t>Recordr R Library</a:t>
            </a:r>
          </a:p>
        </p:txBody>
      </p:sp>
      <p:sp>
        <p:nvSpPr>
          <p:cNvPr id="6" name="Shape 48"/>
          <p:cNvSpPr txBox="1">
            <a:spLocks/>
          </p:cNvSpPr>
          <p:nvPr/>
        </p:nvSpPr>
        <p:spPr>
          <a:xfrm>
            <a:off x="1075204" y="1431065"/>
            <a:ext cx="3493244" cy="577989"/>
          </a:xfrm>
          <a:prstGeom prst="rect">
            <a:avLst/>
          </a:prstGeom>
          <a:noFill/>
          <a:ln>
            <a:noFill/>
          </a:ln>
        </p:spPr>
        <p:txBody>
          <a:bodyPr lIns="76768" tIns="76768" rIns="76768" bIns="76768" anchor="ctr"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6666"/>
              </a:buClr>
              <a:buFont typeface="Titillium Web"/>
              <a:buNone/>
              <a:defRPr sz="1400" b="0" i="0" u="none" strike="noStrike" cap="none">
                <a:solidFill>
                  <a:srgbClr val="000000"/>
                </a:solidFill>
                <a:latin typeface="Arial"/>
                <a:ea typeface="Arial"/>
                <a:cs typeface="Arial"/>
                <a:sym typeface="Arial"/>
                <a:rtl val="0"/>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r>
              <a:rPr lang="en" sz="2100" dirty="0">
                <a:solidFill>
                  <a:srgbClr val="646B7A"/>
                </a:solidFill>
                <a:latin typeface="Raleway"/>
                <a:cs typeface="Raleway"/>
              </a:rPr>
              <a:t>Matlab DataONE Toolbox</a:t>
            </a:r>
          </a:p>
        </p:txBody>
      </p:sp>
      <p:pic>
        <p:nvPicPr>
          <p:cNvPr id="8" name="Shape 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25187" y="1479746"/>
            <a:ext cx="539033" cy="643646"/>
          </a:xfrm>
          <a:prstGeom prst="rect">
            <a:avLst/>
          </a:prstGeom>
          <a:noFill/>
          <a:ln>
            <a:noFill/>
          </a:ln>
        </p:spPr>
      </p:pic>
      <p:pic>
        <p:nvPicPr>
          <p:cNvPr id="9" name="Shape 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25185" y="2542787"/>
            <a:ext cx="539030" cy="545214"/>
          </a:xfrm>
          <a:prstGeom prst="rect">
            <a:avLst/>
          </a:prstGeom>
          <a:noFill/>
          <a:ln>
            <a:noFill/>
          </a:ln>
        </p:spPr>
      </p:pic>
      <p:cxnSp>
        <p:nvCxnSpPr>
          <p:cNvPr id="12" name="Straight Connector 11"/>
          <p:cNvCxnSpPr/>
          <p:nvPr/>
        </p:nvCxnSpPr>
        <p:spPr>
          <a:xfrm>
            <a:off x="4568446" y="1479746"/>
            <a:ext cx="0" cy="274131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3" name="Shape 48"/>
          <p:cNvSpPr txBox="1">
            <a:spLocks/>
          </p:cNvSpPr>
          <p:nvPr/>
        </p:nvSpPr>
        <p:spPr>
          <a:xfrm>
            <a:off x="4990416" y="1545664"/>
            <a:ext cx="3757879" cy="577989"/>
          </a:xfrm>
          <a:prstGeom prst="rect">
            <a:avLst/>
          </a:prstGeom>
          <a:noFill/>
          <a:ln>
            <a:noFill/>
          </a:ln>
        </p:spPr>
        <p:txBody>
          <a:bodyPr lIns="76768" tIns="76768" rIns="76768" bIns="76768" anchor="ctr"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6666"/>
              </a:buClr>
              <a:buFont typeface="Titillium Web"/>
              <a:buNone/>
              <a:defRPr sz="1400" b="0" i="0" u="none" strike="noStrike" cap="none">
                <a:solidFill>
                  <a:srgbClr val="000000"/>
                </a:solidFill>
                <a:latin typeface="Arial"/>
                <a:ea typeface="Arial"/>
                <a:cs typeface="Arial"/>
                <a:sym typeface="Arial"/>
                <a:rtl val="0"/>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algn="ctr"/>
            <a:r>
              <a:rPr lang="en-US" sz="2100" dirty="0" err="1">
                <a:solidFill>
                  <a:srgbClr val="646B7A"/>
                </a:solidFill>
                <a:latin typeface="Raleway"/>
                <a:cs typeface="Raleway"/>
              </a:rPr>
              <a:t>MetacatUI</a:t>
            </a:r>
            <a:endParaRPr lang="en-US" sz="2100" dirty="0">
              <a:solidFill>
                <a:srgbClr val="646B7A"/>
              </a:solidFill>
              <a:latin typeface="Raleway"/>
              <a:cs typeface="Raleway"/>
            </a:endParaRPr>
          </a:p>
          <a:p>
            <a:pPr algn="ctr"/>
            <a:r>
              <a:rPr lang="en-US" sz="2100" dirty="0">
                <a:solidFill>
                  <a:srgbClr val="646B7A"/>
                </a:solidFill>
                <a:latin typeface="Raleway"/>
                <a:cs typeface="Raleway"/>
              </a:rPr>
              <a:t>Web Provenance Editor</a:t>
            </a:r>
            <a:endParaRPr lang="en" sz="2100" dirty="0">
              <a:solidFill>
                <a:srgbClr val="646B7A"/>
              </a:solidFill>
              <a:latin typeface="Raleway"/>
              <a:cs typeface="Raleway"/>
            </a:endParaRPr>
          </a:p>
        </p:txBody>
      </p:sp>
      <p:pic>
        <p:nvPicPr>
          <p:cNvPr id="14" name="Picture 13" descr="Screen Shot 2017-11-13 at 10.44.00 PM.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644190" y="2548116"/>
            <a:ext cx="4247354" cy="1235512"/>
          </a:xfrm>
          <a:prstGeom prst="rect">
            <a:avLst/>
          </a:prstGeom>
        </p:spPr>
      </p:pic>
      <p:sp>
        <p:nvSpPr>
          <p:cNvPr id="11" name="Shape 48"/>
          <p:cNvSpPr txBox="1">
            <a:spLocks/>
          </p:cNvSpPr>
          <p:nvPr/>
        </p:nvSpPr>
        <p:spPr>
          <a:xfrm>
            <a:off x="1078379" y="3762084"/>
            <a:ext cx="3490068" cy="577989"/>
          </a:xfrm>
          <a:prstGeom prst="rect">
            <a:avLst/>
          </a:prstGeom>
          <a:noFill/>
          <a:ln>
            <a:noFill/>
          </a:ln>
        </p:spPr>
        <p:txBody>
          <a:bodyPr lIns="76768" tIns="76768" rIns="76768" bIns="76768" anchor="ctr" anchorCtr="0">
            <a:noAutofit/>
          </a:bodyPr>
          <a:lstStyle>
            <a:lvl1pPr marL="223838" indent="-223838" algn="l" defTabSz="457200" rtl="0" eaLnBrk="1" latinLnBrk="0" hangingPunct="1">
              <a:spcBef>
                <a:spcPct val="20000"/>
              </a:spcBef>
              <a:buFont typeface="Arial"/>
              <a:buChar char="•"/>
              <a:defRPr sz="2800" kern="1200">
                <a:solidFill>
                  <a:srgbClr val="1A435D"/>
                </a:solidFill>
                <a:latin typeface="+mn-lt"/>
                <a:ea typeface="+mn-ea"/>
                <a:cs typeface="Cambria"/>
              </a:defRPr>
            </a:lvl1pPr>
            <a:lvl2pPr marL="577850" indent="-231775" algn="l" defTabSz="457200" rtl="0" eaLnBrk="1" latinLnBrk="0" hangingPunct="1">
              <a:spcBef>
                <a:spcPct val="20000"/>
              </a:spcBef>
              <a:buFont typeface="Arial"/>
              <a:buChar char="•"/>
              <a:defRPr sz="2400" kern="1200">
                <a:solidFill>
                  <a:srgbClr val="1A435D"/>
                </a:solidFill>
                <a:latin typeface="+mn-lt"/>
                <a:ea typeface="+mn-ea"/>
                <a:cs typeface="Cambria"/>
              </a:defRPr>
            </a:lvl2pPr>
            <a:lvl3pPr marL="795338" indent="-217488" algn="l" defTabSz="457200" rtl="0" eaLnBrk="1" latinLnBrk="0" hangingPunct="1">
              <a:spcBef>
                <a:spcPct val="20000"/>
              </a:spcBef>
              <a:buFont typeface="Arial"/>
              <a:buChar char="•"/>
              <a:defRPr sz="2200" kern="1200">
                <a:solidFill>
                  <a:srgbClr val="1A435D"/>
                </a:solidFill>
                <a:latin typeface="+mn-lt"/>
                <a:ea typeface="+mn-ea"/>
                <a:cs typeface="Cambria"/>
              </a:defRPr>
            </a:lvl3pPr>
            <a:lvl4pPr marL="1257300" indent="-231775" algn="l" defTabSz="457200" rtl="0" eaLnBrk="1" latinLnBrk="0" hangingPunct="1">
              <a:spcBef>
                <a:spcPct val="20000"/>
              </a:spcBef>
              <a:buFontTx/>
              <a:buNone/>
              <a:defRPr sz="2000" i="1" kern="1200">
                <a:solidFill>
                  <a:srgbClr val="1A435D"/>
                </a:solidFill>
                <a:latin typeface="+mn-lt"/>
                <a:ea typeface="+mn-ea"/>
                <a:cs typeface="Cambria"/>
              </a:defRPr>
            </a:lvl4pPr>
            <a:lvl5pPr marL="2057400" indent="-228600" algn="l" defTabSz="457200" rtl="0" eaLnBrk="1" latinLnBrk="0" hangingPunct="1">
              <a:spcBef>
                <a:spcPct val="20000"/>
              </a:spcBef>
              <a:buFontTx/>
              <a:buNone/>
              <a:defRPr sz="2000" i="1" kern="1200">
                <a:solidFill>
                  <a:srgbClr val="1A435D"/>
                </a:solidFill>
                <a:latin typeface="+mn-lt"/>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dirty="0" err="1">
                <a:solidFill>
                  <a:srgbClr val="646B7A"/>
                </a:solidFill>
                <a:latin typeface="Raleway"/>
                <a:cs typeface="Raleway"/>
              </a:rPr>
              <a:t>YesWorkflow</a:t>
            </a:r>
            <a:r>
              <a:rPr lang="en-US" dirty="0">
                <a:solidFill>
                  <a:srgbClr val="646B7A"/>
                </a:solidFill>
                <a:latin typeface="Raleway"/>
                <a:cs typeface="Raleway"/>
              </a:rPr>
              <a:t> Tool</a:t>
            </a:r>
            <a:endParaRPr lang="en" dirty="0">
              <a:solidFill>
                <a:srgbClr val="646B7A"/>
              </a:solidFill>
              <a:latin typeface="Raleway"/>
              <a:cs typeface="Raleway"/>
            </a:endParaRPr>
          </a:p>
        </p:txBody>
      </p:sp>
      <p:sp>
        <p:nvSpPr>
          <p:cNvPr id="16"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28</a:t>
            </a:fld>
            <a:endParaRPr lang="en-US" dirty="0"/>
          </a:p>
        </p:txBody>
      </p:sp>
    </p:spTree>
    <p:extLst>
      <p:ext uri="{BB962C8B-B14F-4D97-AF65-F5344CB8AC3E}">
        <p14:creationId xmlns:p14="http://schemas.microsoft.com/office/powerpoint/2010/main" val="9614365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a:spLocks/>
          </p:cNvSpPr>
          <p:nvPr/>
        </p:nvSpPr>
        <p:spPr>
          <a:xfrm>
            <a:off x="4644972" y="1536826"/>
            <a:ext cx="1949688" cy="1947672"/>
          </a:xfrm>
          <a:prstGeom prst="rect">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endParaRPr lang="en-US" sz="3200">
              <a:solidFill>
                <a:srgbClr val="FFFFFF"/>
              </a:solidFill>
              <a:sym typeface="Helvetica Light"/>
            </a:endParaRPr>
          </a:p>
        </p:txBody>
      </p:sp>
      <p:sp>
        <p:nvSpPr>
          <p:cNvPr id="5"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29</a:t>
            </a:fld>
            <a:endParaRPr lang="en-US" dirty="0"/>
          </a:p>
        </p:txBody>
      </p:sp>
      <p:grpSp>
        <p:nvGrpSpPr>
          <p:cNvPr id="13" name="Group 12"/>
          <p:cNvGrpSpPr/>
          <p:nvPr/>
        </p:nvGrpSpPr>
        <p:grpSpPr>
          <a:xfrm>
            <a:off x="2692350" y="1774241"/>
            <a:ext cx="1705595" cy="1390166"/>
            <a:chOff x="2692350" y="2470496"/>
            <a:chExt cx="1705595" cy="1390166"/>
          </a:xfrm>
        </p:grpSpPr>
        <p:grpSp>
          <p:nvGrpSpPr>
            <p:cNvPr id="10" name="Group 9"/>
            <p:cNvGrpSpPr/>
            <p:nvPr/>
          </p:nvGrpSpPr>
          <p:grpSpPr>
            <a:xfrm>
              <a:off x="3024024" y="2470496"/>
              <a:ext cx="964899" cy="965528"/>
              <a:chOff x="3246300" y="2470496"/>
              <a:chExt cx="964899" cy="965528"/>
            </a:xfrm>
          </p:grpSpPr>
          <p:sp>
            <p:nvSpPr>
              <p:cNvPr id="48" name="Shape 274"/>
              <p:cNvSpPr>
                <a:spLocks noChangeArrowheads="1"/>
              </p:cNvSpPr>
              <p:nvPr/>
            </p:nvSpPr>
            <p:spPr bwMode="auto">
              <a:xfrm>
                <a:off x="3246300" y="2470496"/>
                <a:ext cx="964899" cy="965528"/>
              </a:xfrm>
              <a:prstGeom prst="ellipse">
                <a:avLst/>
              </a:prstGeom>
              <a:solidFill>
                <a:srgbClr val="659ACC"/>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49" name="Shape 275"/>
              <p:cNvSpPr>
                <a:spLocks noChangeArrowheads="1"/>
              </p:cNvSpPr>
              <p:nvPr/>
            </p:nvSpPr>
            <p:spPr bwMode="auto">
              <a:xfrm>
                <a:off x="3566671" y="2599608"/>
                <a:ext cx="39754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0800" tIns="50800" rIns="50800" bIns="50800" anchor="ctr">
                <a:spAutoFit/>
              </a:bodyPr>
              <a:lstStyle/>
              <a:p>
                <a:pPr algn="ctr" eaLnBrk="1"/>
                <a:r>
                  <a:rPr lang="en-US" sz="4000" dirty="0">
                    <a:solidFill>
                      <a:srgbClr val="F2F2F3"/>
                    </a:solidFill>
                    <a:latin typeface="FontAwesome" charset="0"/>
                    <a:ea typeface="FontAwesome" charset="0"/>
                    <a:cs typeface="FontAwesome" charset="0"/>
                  </a:rPr>
                  <a:t></a:t>
                </a:r>
                <a:endParaRPr lang="en-US" sz="4000" dirty="0">
                  <a:solidFill>
                    <a:srgbClr val="F2F2F3"/>
                  </a:solidFill>
                  <a:latin typeface="FontAwesome" charset="0"/>
                  <a:ea typeface="FontAwesome" charset="0"/>
                  <a:cs typeface="FontAwesome" charset="0"/>
                </a:endParaRPr>
              </a:p>
            </p:txBody>
          </p:sp>
        </p:grpSp>
        <p:sp>
          <p:nvSpPr>
            <p:cNvPr id="50" name="Shape 276"/>
            <p:cNvSpPr/>
            <p:nvPr/>
          </p:nvSpPr>
          <p:spPr bwMode="auto">
            <a:xfrm>
              <a:off x="2692350" y="3388738"/>
              <a:ext cx="1705595"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Provenance</a:t>
              </a:r>
              <a:endParaRPr sz="2400" kern="0" dirty="0">
                <a:latin typeface="Raleway" charset="0"/>
                <a:ea typeface="Raleway" charset="0"/>
                <a:cs typeface="Raleway" charset="0"/>
              </a:endParaRPr>
            </a:p>
          </p:txBody>
        </p:sp>
      </p:grpSp>
      <p:grpSp>
        <p:nvGrpSpPr>
          <p:cNvPr id="12" name="Group 11"/>
          <p:cNvGrpSpPr/>
          <p:nvPr/>
        </p:nvGrpSpPr>
        <p:grpSpPr>
          <a:xfrm>
            <a:off x="449196" y="1774242"/>
            <a:ext cx="1910779" cy="1767149"/>
            <a:chOff x="449195" y="2470495"/>
            <a:chExt cx="1910779" cy="1767149"/>
          </a:xfrm>
        </p:grpSpPr>
        <p:sp>
          <p:nvSpPr>
            <p:cNvPr id="52" name="Shape 271"/>
            <p:cNvSpPr/>
            <p:nvPr/>
          </p:nvSpPr>
          <p:spPr bwMode="auto">
            <a:xfrm>
              <a:off x="449195" y="3396388"/>
              <a:ext cx="1910779" cy="841256"/>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Reproducible</a:t>
              </a:r>
            </a:p>
            <a:p>
              <a:pPr algn="ctr" eaLnBrk="1" fontAlgn="auto">
                <a:spcBef>
                  <a:spcPts val="0"/>
                </a:spcBef>
                <a:spcAft>
                  <a:spcPts val="0"/>
                </a:spcAft>
                <a:defRPr/>
              </a:pPr>
              <a:r>
                <a:rPr lang="en-US" sz="2400" kern="0" dirty="0">
                  <a:latin typeface="Raleway" charset="0"/>
                  <a:ea typeface="Raleway" charset="0"/>
                  <a:cs typeface="Raleway" charset="0"/>
                </a:rPr>
                <a:t>Science</a:t>
              </a:r>
              <a:endParaRPr sz="2400" kern="0" dirty="0">
                <a:latin typeface="Raleway" charset="0"/>
                <a:ea typeface="Raleway" charset="0"/>
                <a:cs typeface="Raleway" charset="0"/>
              </a:endParaRPr>
            </a:p>
          </p:txBody>
        </p:sp>
        <p:grpSp>
          <p:nvGrpSpPr>
            <p:cNvPr id="11" name="Group 10"/>
            <p:cNvGrpSpPr/>
            <p:nvPr/>
          </p:nvGrpSpPr>
          <p:grpSpPr>
            <a:xfrm>
              <a:off x="914478" y="2470495"/>
              <a:ext cx="964899" cy="965528"/>
              <a:chOff x="914478" y="2470495"/>
              <a:chExt cx="964899" cy="965528"/>
            </a:xfrm>
          </p:grpSpPr>
          <p:sp>
            <p:nvSpPr>
              <p:cNvPr id="51" name="Shape 269"/>
              <p:cNvSpPr>
                <a:spLocks noChangeArrowheads="1"/>
              </p:cNvSpPr>
              <p:nvPr/>
            </p:nvSpPr>
            <p:spPr bwMode="auto">
              <a:xfrm>
                <a:off x="914478" y="2470495"/>
                <a:ext cx="964899" cy="965528"/>
              </a:xfrm>
              <a:prstGeom prst="ellipse">
                <a:avLst/>
              </a:prstGeom>
              <a:solidFill>
                <a:srgbClr val="3F989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38" name="Freeform 2"/>
              <p:cNvSpPr/>
              <p:nvPr/>
            </p:nvSpPr>
            <p:spPr>
              <a:xfrm>
                <a:off x="1138755" y="2695087"/>
                <a:ext cx="516345" cy="516345"/>
              </a:xfrm>
              <a:custGeom>
                <a:avLst/>
                <a:gdLst/>
                <a:ahLst/>
                <a:cxnLst/>
                <a:rect l="0" t="0" r="r" b="b"/>
                <a:pathLst>
                  <a:path w="1218" h="1218">
                    <a:moveTo>
                      <a:pt x="811" y="989"/>
                    </a:moveTo>
                    <a:lnTo>
                      <a:pt x="811" y="862"/>
                    </a:lnTo>
                    <a:cubicBezTo>
                      <a:pt x="811" y="854"/>
                      <a:pt x="809" y="849"/>
                      <a:pt x="804" y="844"/>
                    </a:cubicBezTo>
                    <a:cubicBezTo>
                      <a:pt x="799" y="840"/>
                      <a:pt x="793" y="836"/>
                      <a:pt x="786" y="836"/>
                    </a:cubicBezTo>
                    <a:lnTo>
                      <a:pt x="710" y="836"/>
                    </a:lnTo>
                    <a:lnTo>
                      <a:pt x="710" y="431"/>
                    </a:lnTo>
                    <a:cubicBezTo>
                      <a:pt x="710" y="424"/>
                      <a:pt x="707" y="418"/>
                      <a:pt x="702" y="413"/>
                    </a:cubicBezTo>
                    <a:cubicBezTo>
                      <a:pt x="698" y="408"/>
                      <a:pt x="692" y="406"/>
                      <a:pt x="684" y="406"/>
                    </a:cubicBezTo>
                    <a:lnTo>
                      <a:pt x="431" y="406"/>
                    </a:lnTo>
                    <a:cubicBezTo>
                      <a:pt x="424" y="406"/>
                      <a:pt x="418" y="408"/>
                      <a:pt x="413" y="413"/>
                    </a:cubicBezTo>
                    <a:cubicBezTo>
                      <a:pt x="408" y="418"/>
                      <a:pt x="406" y="424"/>
                      <a:pt x="406" y="431"/>
                    </a:cubicBezTo>
                    <a:lnTo>
                      <a:pt x="406" y="558"/>
                    </a:lnTo>
                    <a:cubicBezTo>
                      <a:pt x="406" y="566"/>
                      <a:pt x="408" y="571"/>
                      <a:pt x="413" y="576"/>
                    </a:cubicBezTo>
                    <a:cubicBezTo>
                      <a:pt x="418" y="580"/>
                      <a:pt x="424" y="584"/>
                      <a:pt x="431" y="584"/>
                    </a:cubicBezTo>
                    <a:lnTo>
                      <a:pt x="507" y="584"/>
                    </a:lnTo>
                    <a:lnTo>
                      <a:pt x="507" y="836"/>
                    </a:lnTo>
                    <a:lnTo>
                      <a:pt x="431" y="836"/>
                    </a:lnTo>
                    <a:cubicBezTo>
                      <a:pt x="424" y="836"/>
                      <a:pt x="418" y="840"/>
                      <a:pt x="413" y="844"/>
                    </a:cubicBezTo>
                    <a:cubicBezTo>
                      <a:pt x="408" y="849"/>
                      <a:pt x="406" y="854"/>
                      <a:pt x="406" y="862"/>
                    </a:cubicBezTo>
                    <a:lnTo>
                      <a:pt x="406" y="989"/>
                    </a:lnTo>
                    <a:cubicBezTo>
                      <a:pt x="406" y="996"/>
                      <a:pt x="408" y="1002"/>
                      <a:pt x="413" y="1007"/>
                    </a:cubicBezTo>
                    <a:cubicBezTo>
                      <a:pt x="418" y="1012"/>
                      <a:pt x="424" y="1014"/>
                      <a:pt x="431" y="1014"/>
                    </a:cubicBezTo>
                    <a:lnTo>
                      <a:pt x="786" y="1014"/>
                    </a:lnTo>
                    <a:cubicBezTo>
                      <a:pt x="793" y="1014"/>
                      <a:pt x="799" y="1012"/>
                      <a:pt x="804" y="1007"/>
                    </a:cubicBezTo>
                    <a:cubicBezTo>
                      <a:pt x="809" y="1002"/>
                      <a:pt x="811" y="996"/>
                      <a:pt x="811" y="989"/>
                    </a:cubicBezTo>
                    <a:moveTo>
                      <a:pt x="710" y="279"/>
                    </a:moveTo>
                    <a:lnTo>
                      <a:pt x="710" y="152"/>
                    </a:lnTo>
                    <a:cubicBezTo>
                      <a:pt x="710" y="145"/>
                      <a:pt x="707" y="139"/>
                      <a:pt x="702" y="134"/>
                    </a:cubicBezTo>
                    <a:cubicBezTo>
                      <a:pt x="698" y="129"/>
                      <a:pt x="692" y="127"/>
                      <a:pt x="684" y="127"/>
                    </a:cubicBezTo>
                    <a:lnTo>
                      <a:pt x="533" y="127"/>
                    </a:lnTo>
                    <a:cubicBezTo>
                      <a:pt x="525" y="127"/>
                      <a:pt x="519" y="129"/>
                      <a:pt x="515" y="134"/>
                    </a:cubicBezTo>
                    <a:cubicBezTo>
                      <a:pt x="510" y="139"/>
                      <a:pt x="507" y="145"/>
                      <a:pt x="507" y="152"/>
                    </a:cubicBezTo>
                    <a:lnTo>
                      <a:pt x="507" y="279"/>
                    </a:lnTo>
                    <a:cubicBezTo>
                      <a:pt x="507" y="286"/>
                      <a:pt x="510" y="292"/>
                      <a:pt x="515" y="297"/>
                    </a:cubicBezTo>
                    <a:cubicBezTo>
                      <a:pt x="519" y="301"/>
                      <a:pt x="525" y="304"/>
                      <a:pt x="533" y="304"/>
                    </a:cubicBezTo>
                    <a:lnTo>
                      <a:pt x="684" y="304"/>
                    </a:lnTo>
                    <a:cubicBezTo>
                      <a:pt x="692" y="304"/>
                      <a:pt x="698" y="301"/>
                      <a:pt x="702" y="297"/>
                    </a:cubicBezTo>
                    <a:cubicBezTo>
                      <a:pt x="707" y="292"/>
                      <a:pt x="710" y="286"/>
                      <a:pt x="710" y="279"/>
                    </a:cubicBezTo>
                    <a:moveTo>
                      <a:pt x="1217" y="609"/>
                    </a:moveTo>
                    <a:cubicBezTo>
                      <a:pt x="1217" y="719"/>
                      <a:pt x="1190" y="821"/>
                      <a:pt x="1135" y="914"/>
                    </a:cubicBezTo>
                    <a:cubicBezTo>
                      <a:pt x="1081" y="1008"/>
                      <a:pt x="1008" y="1081"/>
                      <a:pt x="914" y="1135"/>
                    </a:cubicBezTo>
                    <a:cubicBezTo>
                      <a:pt x="821" y="1190"/>
                      <a:pt x="719" y="1217"/>
                      <a:pt x="609" y="1217"/>
                    </a:cubicBezTo>
                    <a:cubicBezTo>
                      <a:pt x="498" y="1217"/>
                      <a:pt x="396" y="1190"/>
                      <a:pt x="303" y="1135"/>
                    </a:cubicBezTo>
                    <a:cubicBezTo>
                      <a:pt x="209" y="1081"/>
                      <a:pt x="136" y="1008"/>
                      <a:pt x="82" y="914"/>
                    </a:cubicBezTo>
                    <a:cubicBezTo>
                      <a:pt x="27" y="821"/>
                      <a:pt x="0" y="719"/>
                      <a:pt x="0" y="609"/>
                    </a:cubicBezTo>
                    <a:cubicBezTo>
                      <a:pt x="0" y="498"/>
                      <a:pt x="27" y="396"/>
                      <a:pt x="82" y="303"/>
                    </a:cubicBezTo>
                    <a:cubicBezTo>
                      <a:pt x="136" y="209"/>
                      <a:pt x="209" y="136"/>
                      <a:pt x="303" y="82"/>
                    </a:cubicBezTo>
                    <a:cubicBezTo>
                      <a:pt x="396" y="27"/>
                      <a:pt x="498" y="0"/>
                      <a:pt x="609" y="0"/>
                    </a:cubicBezTo>
                    <a:cubicBezTo>
                      <a:pt x="719" y="0"/>
                      <a:pt x="821" y="27"/>
                      <a:pt x="914" y="82"/>
                    </a:cubicBezTo>
                    <a:cubicBezTo>
                      <a:pt x="1008" y="136"/>
                      <a:pt x="1081" y="209"/>
                      <a:pt x="1135" y="303"/>
                    </a:cubicBezTo>
                    <a:cubicBezTo>
                      <a:pt x="1190" y="396"/>
                      <a:pt x="1217" y="498"/>
                      <a:pt x="1217" y="609"/>
                    </a:cubicBezTo>
                  </a:path>
                </a:pathLst>
              </a:custGeom>
              <a:solidFill>
                <a:srgbClr val="F2F3F3"/>
              </a:solidFill>
              <a:ln>
                <a:noFill/>
              </a:ln>
            </p:spPr>
            <p:txBody>
              <a:bodyPr/>
              <a:lstStyle/>
              <a:p>
                <a:endParaRPr lang="en-US" dirty="0">
                  <a:latin typeface="FontAwesome" charset="0"/>
                  <a:ea typeface="FontAwesome" charset="0"/>
                  <a:cs typeface="FontAwesome" charset="0"/>
                </a:endParaRPr>
              </a:p>
            </p:txBody>
          </p:sp>
        </p:grpSp>
      </p:grpSp>
      <p:grpSp>
        <p:nvGrpSpPr>
          <p:cNvPr id="14" name="Group 13"/>
          <p:cNvGrpSpPr/>
          <p:nvPr/>
        </p:nvGrpSpPr>
        <p:grpSpPr>
          <a:xfrm>
            <a:off x="5067811" y="1774242"/>
            <a:ext cx="1098226" cy="1397817"/>
            <a:chOff x="5067812" y="2470496"/>
            <a:chExt cx="1098226" cy="1397817"/>
          </a:xfrm>
        </p:grpSpPr>
        <p:sp>
          <p:nvSpPr>
            <p:cNvPr id="47" name="Shape 281"/>
            <p:cNvSpPr/>
            <p:nvPr/>
          </p:nvSpPr>
          <p:spPr bwMode="auto">
            <a:xfrm>
              <a:off x="5067812" y="3396389"/>
              <a:ext cx="1098226"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Citation</a:t>
              </a:r>
            </a:p>
          </p:txBody>
        </p:sp>
        <p:grpSp>
          <p:nvGrpSpPr>
            <p:cNvPr id="9" name="Group 8"/>
            <p:cNvGrpSpPr/>
            <p:nvPr/>
          </p:nvGrpSpPr>
          <p:grpSpPr>
            <a:xfrm>
              <a:off x="5133570" y="2470496"/>
              <a:ext cx="964398" cy="965528"/>
              <a:chOff x="5325981" y="2470496"/>
              <a:chExt cx="964398" cy="965528"/>
            </a:xfrm>
          </p:grpSpPr>
          <p:sp>
            <p:nvSpPr>
              <p:cNvPr id="46" name="Shape 279"/>
              <p:cNvSpPr>
                <a:spLocks noChangeArrowheads="1"/>
              </p:cNvSpPr>
              <p:nvPr/>
            </p:nvSpPr>
            <p:spPr bwMode="auto">
              <a:xfrm>
                <a:off x="5325981" y="2470496"/>
                <a:ext cx="964398" cy="965528"/>
              </a:xfrm>
              <a:prstGeom prst="ellipse">
                <a:avLst/>
              </a:prstGeom>
              <a:solidFill>
                <a:srgbClr val="6EB7B4"/>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39" name="Freeform 38"/>
              <p:cNvSpPr/>
              <p:nvPr/>
            </p:nvSpPr>
            <p:spPr>
              <a:xfrm>
                <a:off x="5534220" y="2726934"/>
                <a:ext cx="547920" cy="489240"/>
              </a:xfrm>
              <a:custGeom>
                <a:avLst/>
                <a:gdLst/>
                <a:ahLst/>
                <a:cxnLst/>
                <a:rect l="0" t="0" r="r" b="b"/>
                <a:pathLst>
                  <a:path w="1522" h="1359">
                    <a:moveTo>
                      <a:pt x="470" y="679"/>
                    </a:moveTo>
                    <a:cubicBezTo>
                      <a:pt x="384" y="682"/>
                      <a:pt x="314" y="713"/>
                      <a:pt x="259" y="776"/>
                    </a:cubicBezTo>
                    <a:lnTo>
                      <a:pt x="154" y="776"/>
                    </a:lnTo>
                    <a:cubicBezTo>
                      <a:pt x="111" y="776"/>
                      <a:pt x="74" y="765"/>
                      <a:pt x="45" y="745"/>
                    </a:cubicBezTo>
                    <a:cubicBezTo>
                      <a:pt x="15" y="724"/>
                      <a:pt x="0" y="695"/>
                      <a:pt x="0" y="655"/>
                    </a:cubicBezTo>
                    <a:cubicBezTo>
                      <a:pt x="0" y="477"/>
                      <a:pt x="33" y="388"/>
                      <a:pt x="99" y="388"/>
                    </a:cubicBezTo>
                    <a:cubicBezTo>
                      <a:pt x="102" y="388"/>
                      <a:pt x="113" y="393"/>
                      <a:pt x="133" y="404"/>
                    </a:cubicBezTo>
                    <a:cubicBezTo>
                      <a:pt x="153" y="414"/>
                      <a:pt x="178" y="425"/>
                      <a:pt x="210" y="436"/>
                    </a:cubicBezTo>
                    <a:cubicBezTo>
                      <a:pt x="241" y="447"/>
                      <a:pt x="273" y="453"/>
                      <a:pt x="304" y="453"/>
                    </a:cubicBezTo>
                    <a:cubicBezTo>
                      <a:pt x="339" y="453"/>
                      <a:pt x="375" y="447"/>
                      <a:pt x="409" y="435"/>
                    </a:cubicBezTo>
                    <a:cubicBezTo>
                      <a:pt x="407" y="454"/>
                      <a:pt x="405" y="471"/>
                      <a:pt x="405" y="485"/>
                    </a:cubicBezTo>
                    <a:cubicBezTo>
                      <a:pt x="405" y="555"/>
                      <a:pt x="427" y="620"/>
                      <a:pt x="470" y="679"/>
                    </a:cubicBezTo>
                    <a:moveTo>
                      <a:pt x="1318" y="1161"/>
                    </a:moveTo>
                    <a:cubicBezTo>
                      <a:pt x="1318" y="1222"/>
                      <a:pt x="1299" y="1270"/>
                      <a:pt x="1261" y="1304"/>
                    </a:cubicBezTo>
                    <a:cubicBezTo>
                      <a:pt x="1222" y="1339"/>
                      <a:pt x="1171" y="1358"/>
                      <a:pt x="1107" y="1358"/>
                    </a:cubicBezTo>
                    <a:lnTo>
                      <a:pt x="414" y="1358"/>
                    </a:lnTo>
                    <a:cubicBezTo>
                      <a:pt x="350" y="1358"/>
                      <a:pt x="299" y="1339"/>
                      <a:pt x="260" y="1304"/>
                    </a:cubicBezTo>
                    <a:cubicBezTo>
                      <a:pt x="222" y="1270"/>
                      <a:pt x="203" y="1222"/>
                      <a:pt x="203" y="1161"/>
                    </a:cubicBezTo>
                    <a:cubicBezTo>
                      <a:pt x="203" y="1134"/>
                      <a:pt x="204" y="1109"/>
                      <a:pt x="206" y="1083"/>
                    </a:cubicBezTo>
                    <a:cubicBezTo>
                      <a:pt x="208" y="1057"/>
                      <a:pt x="211" y="1030"/>
                      <a:pt x="217" y="1001"/>
                    </a:cubicBezTo>
                    <a:cubicBezTo>
                      <a:pt x="222" y="971"/>
                      <a:pt x="229" y="944"/>
                      <a:pt x="237" y="919"/>
                    </a:cubicBezTo>
                    <a:cubicBezTo>
                      <a:pt x="246" y="893"/>
                      <a:pt x="257" y="868"/>
                      <a:pt x="271" y="844"/>
                    </a:cubicBezTo>
                    <a:cubicBezTo>
                      <a:pt x="286" y="820"/>
                      <a:pt x="303" y="800"/>
                      <a:pt x="321" y="783"/>
                    </a:cubicBezTo>
                    <a:cubicBezTo>
                      <a:pt x="340" y="766"/>
                      <a:pt x="362" y="753"/>
                      <a:pt x="388" y="743"/>
                    </a:cubicBezTo>
                    <a:cubicBezTo>
                      <a:pt x="415" y="733"/>
                      <a:pt x="445" y="728"/>
                      <a:pt x="477" y="728"/>
                    </a:cubicBezTo>
                    <a:cubicBezTo>
                      <a:pt x="482" y="728"/>
                      <a:pt x="494" y="733"/>
                      <a:pt x="511" y="744"/>
                    </a:cubicBezTo>
                    <a:cubicBezTo>
                      <a:pt x="528" y="755"/>
                      <a:pt x="548" y="767"/>
                      <a:pt x="569" y="780"/>
                    </a:cubicBezTo>
                    <a:cubicBezTo>
                      <a:pt x="590" y="794"/>
                      <a:pt x="618" y="806"/>
                      <a:pt x="654" y="816"/>
                    </a:cubicBezTo>
                    <a:cubicBezTo>
                      <a:pt x="689" y="827"/>
                      <a:pt x="725" y="833"/>
                      <a:pt x="761" y="833"/>
                    </a:cubicBezTo>
                    <a:cubicBezTo>
                      <a:pt x="796" y="833"/>
                      <a:pt x="832" y="827"/>
                      <a:pt x="867" y="816"/>
                    </a:cubicBezTo>
                    <a:cubicBezTo>
                      <a:pt x="903" y="806"/>
                      <a:pt x="931" y="794"/>
                      <a:pt x="952" y="780"/>
                    </a:cubicBezTo>
                    <a:cubicBezTo>
                      <a:pt x="973" y="767"/>
                      <a:pt x="993" y="755"/>
                      <a:pt x="1010" y="744"/>
                    </a:cubicBezTo>
                    <a:cubicBezTo>
                      <a:pt x="1027" y="733"/>
                      <a:pt x="1039" y="728"/>
                      <a:pt x="1044" y="728"/>
                    </a:cubicBezTo>
                    <a:cubicBezTo>
                      <a:pt x="1076" y="728"/>
                      <a:pt x="1106" y="733"/>
                      <a:pt x="1133" y="743"/>
                    </a:cubicBezTo>
                    <a:cubicBezTo>
                      <a:pt x="1159" y="753"/>
                      <a:pt x="1182" y="766"/>
                      <a:pt x="1200" y="783"/>
                    </a:cubicBezTo>
                    <a:cubicBezTo>
                      <a:pt x="1219" y="800"/>
                      <a:pt x="1235" y="820"/>
                      <a:pt x="1250" y="844"/>
                    </a:cubicBezTo>
                    <a:cubicBezTo>
                      <a:pt x="1264" y="868"/>
                      <a:pt x="1275" y="893"/>
                      <a:pt x="1284" y="919"/>
                    </a:cubicBezTo>
                    <a:cubicBezTo>
                      <a:pt x="1292" y="944"/>
                      <a:pt x="1299" y="971"/>
                      <a:pt x="1304" y="1001"/>
                    </a:cubicBezTo>
                    <a:cubicBezTo>
                      <a:pt x="1310" y="1030"/>
                      <a:pt x="1313" y="1057"/>
                      <a:pt x="1315" y="1083"/>
                    </a:cubicBezTo>
                    <a:cubicBezTo>
                      <a:pt x="1317" y="1109"/>
                      <a:pt x="1318" y="1134"/>
                      <a:pt x="1318" y="1161"/>
                    </a:cubicBezTo>
                    <a:moveTo>
                      <a:pt x="507" y="194"/>
                    </a:moveTo>
                    <a:cubicBezTo>
                      <a:pt x="507" y="247"/>
                      <a:pt x="488" y="293"/>
                      <a:pt x="448" y="331"/>
                    </a:cubicBezTo>
                    <a:cubicBezTo>
                      <a:pt x="409" y="370"/>
                      <a:pt x="360" y="388"/>
                      <a:pt x="304" y="388"/>
                    </a:cubicBezTo>
                    <a:cubicBezTo>
                      <a:pt x="248" y="388"/>
                      <a:pt x="200" y="370"/>
                      <a:pt x="161" y="331"/>
                    </a:cubicBezTo>
                    <a:cubicBezTo>
                      <a:pt x="121" y="293"/>
                      <a:pt x="102" y="247"/>
                      <a:pt x="102" y="194"/>
                    </a:cubicBezTo>
                    <a:cubicBezTo>
                      <a:pt x="102" y="140"/>
                      <a:pt x="121" y="95"/>
                      <a:pt x="161" y="57"/>
                    </a:cubicBezTo>
                    <a:cubicBezTo>
                      <a:pt x="200" y="19"/>
                      <a:pt x="248" y="0"/>
                      <a:pt x="304" y="0"/>
                    </a:cubicBezTo>
                    <a:cubicBezTo>
                      <a:pt x="360" y="0"/>
                      <a:pt x="409" y="19"/>
                      <a:pt x="448" y="57"/>
                    </a:cubicBezTo>
                    <a:cubicBezTo>
                      <a:pt x="488" y="95"/>
                      <a:pt x="507" y="140"/>
                      <a:pt x="507" y="194"/>
                    </a:cubicBezTo>
                    <a:moveTo>
                      <a:pt x="1065" y="485"/>
                    </a:moveTo>
                    <a:cubicBezTo>
                      <a:pt x="1065" y="565"/>
                      <a:pt x="1034" y="634"/>
                      <a:pt x="975" y="690"/>
                    </a:cubicBezTo>
                    <a:cubicBezTo>
                      <a:pt x="916" y="747"/>
                      <a:pt x="844" y="776"/>
                      <a:pt x="761" y="776"/>
                    </a:cubicBezTo>
                    <a:cubicBezTo>
                      <a:pt x="677" y="776"/>
                      <a:pt x="605" y="747"/>
                      <a:pt x="546" y="690"/>
                    </a:cubicBezTo>
                    <a:cubicBezTo>
                      <a:pt x="487" y="634"/>
                      <a:pt x="456" y="565"/>
                      <a:pt x="456" y="485"/>
                    </a:cubicBezTo>
                    <a:cubicBezTo>
                      <a:pt x="456" y="405"/>
                      <a:pt x="487" y="337"/>
                      <a:pt x="546" y="280"/>
                    </a:cubicBezTo>
                    <a:cubicBezTo>
                      <a:pt x="605" y="223"/>
                      <a:pt x="677" y="194"/>
                      <a:pt x="761" y="194"/>
                    </a:cubicBezTo>
                    <a:cubicBezTo>
                      <a:pt x="844" y="194"/>
                      <a:pt x="916" y="223"/>
                      <a:pt x="975" y="280"/>
                    </a:cubicBezTo>
                    <a:cubicBezTo>
                      <a:pt x="1034" y="337"/>
                      <a:pt x="1065" y="405"/>
                      <a:pt x="1065" y="485"/>
                    </a:cubicBezTo>
                    <a:moveTo>
                      <a:pt x="1521" y="655"/>
                    </a:moveTo>
                    <a:cubicBezTo>
                      <a:pt x="1521" y="695"/>
                      <a:pt x="1506" y="724"/>
                      <a:pt x="1476" y="745"/>
                    </a:cubicBezTo>
                    <a:cubicBezTo>
                      <a:pt x="1447" y="765"/>
                      <a:pt x="1410" y="776"/>
                      <a:pt x="1367" y="776"/>
                    </a:cubicBezTo>
                    <a:lnTo>
                      <a:pt x="1262" y="776"/>
                    </a:lnTo>
                    <a:cubicBezTo>
                      <a:pt x="1207" y="713"/>
                      <a:pt x="1137" y="682"/>
                      <a:pt x="1051" y="679"/>
                    </a:cubicBezTo>
                    <a:cubicBezTo>
                      <a:pt x="1094" y="620"/>
                      <a:pt x="1116" y="555"/>
                      <a:pt x="1116" y="485"/>
                    </a:cubicBezTo>
                    <a:cubicBezTo>
                      <a:pt x="1116" y="471"/>
                      <a:pt x="1114" y="454"/>
                      <a:pt x="1112" y="435"/>
                    </a:cubicBezTo>
                    <a:cubicBezTo>
                      <a:pt x="1146" y="447"/>
                      <a:pt x="1182" y="453"/>
                      <a:pt x="1217" y="453"/>
                    </a:cubicBezTo>
                    <a:cubicBezTo>
                      <a:pt x="1248" y="453"/>
                      <a:pt x="1280" y="447"/>
                      <a:pt x="1311" y="436"/>
                    </a:cubicBezTo>
                    <a:cubicBezTo>
                      <a:pt x="1343" y="425"/>
                      <a:pt x="1368" y="414"/>
                      <a:pt x="1388" y="404"/>
                    </a:cubicBezTo>
                    <a:cubicBezTo>
                      <a:pt x="1408" y="393"/>
                      <a:pt x="1419" y="388"/>
                      <a:pt x="1422" y="388"/>
                    </a:cubicBezTo>
                    <a:cubicBezTo>
                      <a:pt x="1488" y="388"/>
                      <a:pt x="1521" y="477"/>
                      <a:pt x="1521" y="655"/>
                    </a:cubicBezTo>
                    <a:moveTo>
                      <a:pt x="1419" y="194"/>
                    </a:moveTo>
                    <a:cubicBezTo>
                      <a:pt x="1419" y="247"/>
                      <a:pt x="1400" y="293"/>
                      <a:pt x="1360" y="331"/>
                    </a:cubicBezTo>
                    <a:cubicBezTo>
                      <a:pt x="1321" y="370"/>
                      <a:pt x="1273" y="388"/>
                      <a:pt x="1217" y="388"/>
                    </a:cubicBezTo>
                    <a:cubicBezTo>
                      <a:pt x="1161" y="388"/>
                      <a:pt x="1112" y="370"/>
                      <a:pt x="1073" y="331"/>
                    </a:cubicBezTo>
                    <a:cubicBezTo>
                      <a:pt x="1033" y="293"/>
                      <a:pt x="1014" y="247"/>
                      <a:pt x="1014" y="194"/>
                    </a:cubicBezTo>
                    <a:cubicBezTo>
                      <a:pt x="1014" y="140"/>
                      <a:pt x="1033" y="95"/>
                      <a:pt x="1073" y="57"/>
                    </a:cubicBezTo>
                    <a:cubicBezTo>
                      <a:pt x="1112" y="19"/>
                      <a:pt x="1161" y="0"/>
                      <a:pt x="1217" y="0"/>
                    </a:cubicBezTo>
                    <a:cubicBezTo>
                      <a:pt x="1273" y="0"/>
                      <a:pt x="1321" y="19"/>
                      <a:pt x="1360" y="57"/>
                    </a:cubicBezTo>
                    <a:cubicBezTo>
                      <a:pt x="1400" y="95"/>
                      <a:pt x="1419" y="140"/>
                      <a:pt x="1419" y="194"/>
                    </a:cubicBezTo>
                  </a:path>
                </a:pathLst>
              </a:custGeom>
              <a:solidFill>
                <a:srgbClr val="F2F3F3"/>
              </a:solidFill>
              <a:ln>
                <a:noFill/>
              </a:ln>
            </p:spPr>
          </p:sp>
        </p:grpSp>
      </p:grpSp>
      <p:grpSp>
        <p:nvGrpSpPr>
          <p:cNvPr id="15" name="Group 14"/>
          <p:cNvGrpSpPr/>
          <p:nvPr/>
        </p:nvGrpSpPr>
        <p:grpSpPr>
          <a:xfrm>
            <a:off x="7046634" y="1774242"/>
            <a:ext cx="1372171" cy="1397817"/>
            <a:chOff x="7046633" y="2470496"/>
            <a:chExt cx="1372171" cy="1397817"/>
          </a:xfrm>
        </p:grpSpPr>
        <p:sp>
          <p:nvSpPr>
            <p:cNvPr id="45" name="Shape 286"/>
            <p:cNvSpPr/>
            <p:nvPr/>
          </p:nvSpPr>
          <p:spPr bwMode="auto">
            <a:xfrm>
              <a:off x="7046633" y="3396389"/>
              <a:ext cx="1372171"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Synthesis</a:t>
              </a:r>
              <a:endParaRPr sz="2400" kern="0" dirty="0">
                <a:latin typeface="Raleway" charset="0"/>
                <a:ea typeface="Raleway" charset="0"/>
                <a:cs typeface="Raleway" charset="0"/>
              </a:endParaRPr>
            </a:p>
          </p:txBody>
        </p:sp>
        <p:grpSp>
          <p:nvGrpSpPr>
            <p:cNvPr id="8" name="Group 7"/>
            <p:cNvGrpSpPr/>
            <p:nvPr/>
          </p:nvGrpSpPr>
          <p:grpSpPr>
            <a:xfrm>
              <a:off x="7242614" y="2470496"/>
              <a:ext cx="964899" cy="965528"/>
              <a:chOff x="7242614" y="2470496"/>
              <a:chExt cx="964899" cy="965528"/>
            </a:xfrm>
          </p:grpSpPr>
          <p:sp>
            <p:nvSpPr>
              <p:cNvPr id="43" name="Shape 284"/>
              <p:cNvSpPr>
                <a:spLocks noChangeArrowheads="1"/>
              </p:cNvSpPr>
              <p:nvPr/>
            </p:nvSpPr>
            <p:spPr bwMode="auto">
              <a:xfrm>
                <a:off x="7242614" y="2470496"/>
                <a:ext cx="964899" cy="965528"/>
              </a:xfrm>
              <a:prstGeom prst="ellipse">
                <a:avLst/>
              </a:prstGeom>
              <a:solidFill>
                <a:srgbClr val="8CBDEC"/>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27" name="Shape 285"/>
              <p:cNvSpPr>
                <a:spLocks noChangeArrowheads="1"/>
              </p:cNvSpPr>
              <p:nvPr/>
            </p:nvSpPr>
            <p:spPr bwMode="auto">
              <a:xfrm>
                <a:off x="7526292" y="2599608"/>
                <a:ext cx="39754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0800" tIns="50800" rIns="50800" bIns="50800" anchor="ctr">
                <a:spAutoFit/>
              </a:bodyPr>
              <a:lstStyle/>
              <a:p>
                <a:pPr algn="ctr" eaLnBrk="1"/>
                <a:r>
                  <a:rPr lang="en-US" sz="4000" dirty="0">
                    <a:solidFill>
                      <a:schemeClr val="bg1">
                        <a:lumMod val="95000"/>
                      </a:schemeClr>
                    </a:solidFill>
                    <a:latin typeface="FontAwesome" charset="0"/>
                    <a:ea typeface="FontAwesome" charset="0"/>
                    <a:cs typeface="FontAwesome" charset="0"/>
                    <a:sym typeface="FontAwesome" charset="0"/>
                  </a:rPr>
                  <a:t></a:t>
                </a:r>
                <a:endParaRPr lang="en-US" sz="3600" dirty="0">
                  <a:solidFill>
                    <a:schemeClr val="bg1">
                      <a:lumMod val="95000"/>
                    </a:schemeClr>
                  </a:solidFill>
                  <a:latin typeface="FontAwesome" charset="0"/>
                  <a:ea typeface="FontAwesome" charset="0"/>
                  <a:cs typeface="FontAwesome" charset="0"/>
                  <a:sym typeface="FontAwesome" charset="0"/>
                </a:endParaRPr>
              </a:p>
            </p:txBody>
          </p:sp>
        </p:grpSp>
      </p:grpSp>
    </p:spTree>
    <p:extLst>
      <p:ext uri="{BB962C8B-B14F-4D97-AF65-F5344CB8AC3E}">
        <p14:creationId xmlns:p14="http://schemas.microsoft.com/office/powerpoint/2010/main" val="423488575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a:spLocks/>
          </p:cNvSpPr>
          <p:nvPr/>
        </p:nvSpPr>
        <p:spPr>
          <a:xfrm>
            <a:off x="432405" y="1536826"/>
            <a:ext cx="1949688" cy="1947672"/>
          </a:xfrm>
          <a:prstGeom prst="rect">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endParaRPr lang="en-US" sz="3200">
              <a:solidFill>
                <a:srgbClr val="FFFFFF"/>
              </a:solidFill>
              <a:sym typeface="Helvetica Light"/>
            </a:endParaRPr>
          </a:p>
        </p:txBody>
      </p:sp>
      <p:sp>
        <p:nvSpPr>
          <p:cNvPr id="5"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3</a:t>
            </a:fld>
            <a:endParaRPr lang="en-US" dirty="0"/>
          </a:p>
        </p:txBody>
      </p:sp>
      <p:grpSp>
        <p:nvGrpSpPr>
          <p:cNvPr id="13" name="Group 12"/>
          <p:cNvGrpSpPr/>
          <p:nvPr/>
        </p:nvGrpSpPr>
        <p:grpSpPr>
          <a:xfrm>
            <a:off x="2692350" y="1774241"/>
            <a:ext cx="1705595" cy="1390166"/>
            <a:chOff x="2692350" y="2470496"/>
            <a:chExt cx="1705595" cy="1390166"/>
          </a:xfrm>
        </p:grpSpPr>
        <p:grpSp>
          <p:nvGrpSpPr>
            <p:cNvPr id="10" name="Group 9"/>
            <p:cNvGrpSpPr/>
            <p:nvPr/>
          </p:nvGrpSpPr>
          <p:grpSpPr>
            <a:xfrm>
              <a:off x="3024024" y="2470496"/>
              <a:ext cx="964899" cy="965528"/>
              <a:chOff x="3246300" y="2470496"/>
              <a:chExt cx="964899" cy="965528"/>
            </a:xfrm>
          </p:grpSpPr>
          <p:sp>
            <p:nvSpPr>
              <p:cNvPr id="48" name="Shape 274"/>
              <p:cNvSpPr>
                <a:spLocks noChangeArrowheads="1"/>
              </p:cNvSpPr>
              <p:nvPr/>
            </p:nvSpPr>
            <p:spPr bwMode="auto">
              <a:xfrm>
                <a:off x="3246300" y="2470496"/>
                <a:ext cx="964899" cy="965528"/>
              </a:xfrm>
              <a:prstGeom prst="ellipse">
                <a:avLst/>
              </a:prstGeom>
              <a:solidFill>
                <a:srgbClr val="659ACC"/>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49" name="Shape 275"/>
              <p:cNvSpPr>
                <a:spLocks noChangeArrowheads="1"/>
              </p:cNvSpPr>
              <p:nvPr/>
            </p:nvSpPr>
            <p:spPr bwMode="auto">
              <a:xfrm>
                <a:off x="3566671" y="2599608"/>
                <a:ext cx="39754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0800" tIns="50800" rIns="50800" bIns="50800" anchor="ctr">
                <a:spAutoFit/>
              </a:bodyPr>
              <a:lstStyle/>
              <a:p>
                <a:pPr algn="ctr" eaLnBrk="1"/>
                <a:r>
                  <a:rPr lang="en-US" sz="4000" dirty="0">
                    <a:solidFill>
                      <a:srgbClr val="F2F2F3"/>
                    </a:solidFill>
                    <a:latin typeface="FontAwesome" charset="0"/>
                    <a:ea typeface="FontAwesome" charset="0"/>
                    <a:cs typeface="FontAwesome" charset="0"/>
                  </a:rPr>
                  <a:t></a:t>
                </a:r>
                <a:endParaRPr lang="en-US" sz="4000" dirty="0">
                  <a:solidFill>
                    <a:srgbClr val="F2F2F3"/>
                  </a:solidFill>
                  <a:latin typeface="FontAwesome" charset="0"/>
                  <a:ea typeface="FontAwesome" charset="0"/>
                  <a:cs typeface="FontAwesome" charset="0"/>
                </a:endParaRPr>
              </a:p>
            </p:txBody>
          </p:sp>
        </p:grpSp>
        <p:sp>
          <p:nvSpPr>
            <p:cNvPr id="50" name="Shape 276"/>
            <p:cNvSpPr/>
            <p:nvPr/>
          </p:nvSpPr>
          <p:spPr bwMode="auto">
            <a:xfrm>
              <a:off x="2692350" y="3388738"/>
              <a:ext cx="1705595"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Provenance</a:t>
              </a:r>
              <a:endParaRPr sz="2400" kern="0" dirty="0">
                <a:latin typeface="Raleway" charset="0"/>
                <a:ea typeface="Raleway" charset="0"/>
                <a:cs typeface="Raleway" charset="0"/>
              </a:endParaRPr>
            </a:p>
          </p:txBody>
        </p:sp>
      </p:grpSp>
      <p:grpSp>
        <p:nvGrpSpPr>
          <p:cNvPr id="12" name="Group 11"/>
          <p:cNvGrpSpPr/>
          <p:nvPr/>
        </p:nvGrpSpPr>
        <p:grpSpPr>
          <a:xfrm>
            <a:off x="449196" y="1774242"/>
            <a:ext cx="1910779" cy="1767149"/>
            <a:chOff x="449195" y="2470495"/>
            <a:chExt cx="1910779" cy="1767149"/>
          </a:xfrm>
        </p:grpSpPr>
        <p:sp>
          <p:nvSpPr>
            <p:cNvPr id="52" name="Shape 271"/>
            <p:cNvSpPr/>
            <p:nvPr/>
          </p:nvSpPr>
          <p:spPr bwMode="auto">
            <a:xfrm>
              <a:off x="449195" y="3396388"/>
              <a:ext cx="1910779" cy="841256"/>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Reproducible</a:t>
              </a:r>
            </a:p>
            <a:p>
              <a:pPr algn="ctr" eaLnBrk="1" fontAlgn="auto">
                <a:spcBef>
                  <a:spcPts val="0"/>
                </a:spcBef>
                <a:spcAft>
                  <a:spcPts val="0"/>
                </a:spcAft>
                <a:defRPr/>
              </a:pPr>
              <a:r>
                <a:rPr lang="en-US" sz="2400" kern="0" dirty="0">
                  <a:latin typeface="Raleway" charset="0"/>
                  <a:ea typeface="Raleway" charset="0"/>
                  <a:cs typeface="Raleway" charset="0"/>
                </a:rPr>
                <a:t>Science</a:t>
              </a:r>
              <a:endParaRPr sz="2400" kern="0" dirty="0">
                <a:latin typeface="Raleway" charset="0"/>
                <a:ea typeface="Raleway" charset="0"/>
                <a:cs typeface="Raleway" charset="0"/>
              </a:endParaRPr>
            </a:p>
          </p:txBody>
        </p:sp>
        <p:grpSp>
          <p:nvGrpSpPr>
            <p:cNvPr id="11" name="Group 10"/>
            <p:cNvGrpSpPr/>
            <p:nvPr/>
          </p:nvGrpSpPr>
          <p:grpSpPr>
            <a:xfrm>
              <a:off x="914478" y="2470495"/>
              <a:ext cx="964899" cy="965528"/>
              <a:chOff x="914478" y="2470495"/>
              <a:chExt cx="964899" cy="965528"/>
            </a:xfrm>
          </p:grpSpPr>
          <p:sp>
            <p:nvSpPr>
              <p:cNvPr id="51" name="Shape 269"/>
              <p:cNvSpPr>
                <a:spLocks noChangeArrowheads="1"/>
              </p:cNvSpPr>
              <p:nvPr/>
            </p:nvSpPr>
            <p:spPr bwMode="auto">
              <a:xfrm>
                <a:off x="914478" y="2470495"/>
                <a:ext cx="964899" cy="965528"/>
              </a:xfrm>
              <a:prstGeom prst="ellipse">
                <a:avLst/>
              </a:prstGeom>
              <a:solidFill>
                <a:srgbClr val="3F989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38" name="Freeform 2"/>
              <p:cNvSpPr/>
              <p:nvPr/>
            </p:nvSpPr>
            <p:spPr>
              <a:xfrm>
                <a:off x="1138755" y="2695087"/>
                <a:ext cx="516345" cy="516345"/>
              </a:xfrm>
              <a:custGeom>
                <a:avLst/>
                <a:gdLst/>
                <a:ahLst/>
                <a:cxnLst/>
                <a:rect l="0" t="0" r="r" b="b"/>
                <a:pathLst>
                  <a:path w="1218" h="1218">
                    <a:moveTo>
                      <a:pt x="811" y="989"/>
                    </a:moveTo>
                    <a:lnTo>
                      <a:pt x="811" y="862"/>
                    </a:lnTo>
                    <a:cubicBezTo>
                      <a:pt x="811" y="854"/>
                      <a:pt x="809" y="849"/>
                      <a:pt x="804" y="844"/>
                    </a:cubicBezTo>
                    <a:cubicBezTo>
                      <a:pt x="799" y="840"/>
                      <a:pt x="793" y="836"/>
                      <a:pt x="786" y="836"/>
                    </a:cubicBezTo>
                    <a:lnTo>
                      <a:pt x="710" y="836"/>
                    </a:lnTo>
                    <a:lnTo>
                      <a:pt x="710" y="431"/>
                    </a:lnTo>
                    <a:cubicBezTo>
                      <a:pt x="710" y="424"/>
                      <a:pt x="707" y="418"/>
                      <a:pt x="702" y="413"/>
                    </a:cubicBezTo>
                    <a:cubicBezTo>
                      <a:pt x="698" y="408"/>
                      <a:pt x="692" y="406"/>
                      <a:pt x="684" y="406"/>
                    </a:cubicBezTo>
                    <a:lnTo>
                      <a:pt x="431" y="406"/>
                    </a:lnTo>
                    <a:cubicBezTo>
                      <a:pt x="424" y="406"/>
                      <a:pt x="418" y="408"/>
                      <a:pt x="413" y="413"/>
                    </a:cubicBezTo>
                    <a:cubicBezTo>
                      <a:pt x="408" y="418"/>
                      <a:pt x="406" y="424"/>
                      <a:pt x="406" y="431"/>
                    </a:cubicBezTo>
                    <a:lnTo>
                      <a:pt x="406" y="558"/>
                    </a:lnTo>
                    <a:cubicBezTo>
                      <a:pt x="406" y="566"/>
                      <a:pt x="408" y="571"/>
                      <a:pt x="413" y="576"/>
                    </a:cubicBezTo>
                    <a:cubicBezTo>
                      <a:pt x="418" y="580"/>
                      <a:pt x="424" y="584"/>
                      <a:pt x="431" y="584"/>
                    </a:cubicBezTo>
                    <a:lnTo>
                      <a:pt x="507" y="584"/>
                    </a:lnTo>
                    <a:lnTo>
                      <a:pt x="507" y="836"/>
                    </a:lnTo>
                    <a:lnTo>
                      <a:pt x="431" y="836"/>
                    </a:lnTo>
                    <a:cubicBezTo>
                      <a:pt x="424" y="836"/>
                      <a:pt x="418" y="840"/>
                      <a:pt x="413" y="844"/>
                    </a:cubicBezTo>
                    <a:cubicBezTo>
                      <a:pt x="408" y="849"/>
                      <a:pt x="406" y="854"/>
                      <a:pt x="406" y="862"/>
                    </a:cubicBezTo>
                    <a:lnTo>
                      <a:pt x="406" y="989"/>
                    </a:lnTo>
                    <a:cubicBezTo>
                      <a:pt x="406" y="996"/>
                      <a:pt x="408" y="1002"/>
                      <a:pt x="413" y="1007"/>
                    </a:cubicBezTo>
                    <a:cubicBezTo>
                      <a:pt x="418" y="1012"/>
                      <a:pt x="424" y="1014"/>
                      <a:pt x="431" y="1014"/>
                    </a:cubicBezTo>
                    <a:lnTo>
                      <a:pt x="786" y="1014"/>
                    </a:lnTo>
                    <a:cubicBezTo>
                      <a:pt x="793" y="1014"/>
                      <a:pt x="799" y="1012"/>
                      <a:pt x="804" y="1007"/>
                    </a:cubicBezTo>
                    <a:cubicBezTo>
                      <a:pt x="809" y="1002"/>
                      <a:pt x="811" y="996"/>
                      <a:pt x="811" y="989"/>
                    </a:cubicBezTo>
                    <a:moveTo>
                      <a:pt x="710" y="279"/>
                    </a:moveTo>
                    <a:lnTo>
                      <a:pt x="710" y="152"/>
                    </a:lnTo>
                    <a:cubicBezTo>
                      <a:pt x="710" y="145"/>
                      <a:pt x="707" y="139"/>
                      <a:pt x="702" y="134"/>
                    </a:cubicBezTo>
                    <a:cubicBezTo>
                      <a:pt x="698" y="129"/>
                      <a:pt x="692" y="127"/>
                      <a:pt x="684" y="127"/>
                    </a:cubicBezTo>
                    <a:lnTo>
                      <a:pt x="533" y="127"/>
                    </a:lnTo>
                    <a:cubicBezTo>
                      <a:pt x="525" y="127"/>
                      <a:pt x="519" y="129"/>
                      <a:pt x="515" y="134"/>
                    </a:cubicBezTo>
                    <a:cubicBezTo>
                      <a:pt x="510" y="139"/>
                      <a:pt x="507" y="145"/>
                      <a:pt x="507" y="152"/>
                    </a:cubicBezTo>
                    <a:lnTo>
                      <a:pt x="507" y="279"/>
                    </a:lnTo>
                    <a:cubicBezTo>
                      <a:pt x="507" y="286"/>
                      <a:pt x="510" y="292"/>
                      <a:pt x="515" y="297"/>
                    </a:cubicBezTo>
                    <a:cubicBezTo>
                      <a:pt x="519" y="301"/>
                      <a:pt x="525" y="304"/>
                      <a:pt x="533" y="304"/>
                    </a:cubicBezTo>
                    <a:lnTo>
                      <a:pt x="684" y="304"/>
                    </a:lnTo>
                    <a:cubicBezTo>
                      <a:pt x="692" y="304"/>
                      <a:pt x="698" y="301"/>
                      <a:pt x="702" y="297"/>
                    </a:cubicBezTo>
                    <a:cubicBezTo>
                      <a:pt x="707" y="292"/>
                      <a:pt x="710" y="286"/>
                      <a:pt x="710" y="279"/>
                    </a:cubicBezTo>
                    <a:moveTo>
                      <a:pt x="1217" y="609"/>
                    </a:moveTo>
                    <a:cubicBezTo>
                      <a:pt x="1217" y="719"/>
                      <a:pt x="1190" y="821"/>
                      <a:pt x="1135" y="914"/>
                    </a:cubicBezTo>
                    <a:cubicBezTo>
                      <a:pt x="1081" y="1008"/>
                      <a:pt x="1008" y="1081"/>
                      <a:pt x="914" y="1135"/>
                    </a:cubicBezTo>
                    <a:cubicBezTo>
                      <a:pt x="821" y="1190"/>
                      <a:pt x="719" y="1217"/>
                      <a:pt x="609" y="1217"/>
                    </a:cubicBezTo>
                    <a:cubicBezTo>
                      <a:pt x="498" y="1217"/>
                      <a:pt x="396" y="1190"/>
                      <a:pt x="303" y="1135"/>
                    </a:cubicBezTo>
                    <a:cubicBezTo>
                      <a:pt x="209" y="1081"/>
                      <a:pt x="136" y="1008"/>
                      <a:pt x="82" y="914"/>
                    </a:cubicBezTo>
                    <a:cubicBezTo>
                      <a:pt x="27" y="821"/>
                      <a:pt x="0" y="719"/>
                      <a:pt x="0" y="609"/>
                    </a:cubicBezTo>
                    <a:cubicBezTo>
                      <a:pt x="0" y="498"/>
                      <a:pt x="27" y="396"/>
                      <a:pt x="82" y="303"/>
                    </a:cubicBezTo>
                    <a:cubicBezTo>
                      <a:pt x="136" y="209"/>
                      <a:pt x="209" y="136"/>
                      <a:pt x="303" y="82"/>
                    </a:cubicBezTo>
                    <a:cubicBezTo>
                      <a:pt x="396" y="27"/>
                      <a:pt x="498" y="0"/>
                      <a:pt x="609" y="0"/>
                    </a:cubicBezTo>
                    <a:cubicBezTo>
                      <a:pt x="719" y="0"/>
                      <a:pt x="821" y="27"/>
                      <a:pt x="914" y="82"/>
                    </a:cubicBezTo>
                    <a:cubicBezTo>
                      <a:pt x="1008" y="136"/>
                      <a:pt x="1081" y="209"/>
                      <a:pt x="1135" y="303"/>
                    </a:cubicBezTo>
                    <a:cubicBezTo>
                      <a:pt x="1190" y="396"/>
                      <a:pt x="1217" y="498"/>
                      <a:pt x="1217" y="609"/>
                    </a:cubicBezTo>
                  </a:path>
                </a:pathLst>
              </a:custGeom>
              <a:solidFill>
                <a:srgbClr val="F2F3F3"/>
              </a:solidFill>
              <a:ln>
                <a:noFill/>
              </a:ln>
            </p:spPr>
            <p:txBody>
              <a:bodyPr/>
              <a:lstStyle/>
              <a:p>
                <a:endParaRPr lang="en-US" dirty="0">
                  <a:latin typeface="FontAwesome" charset="0"/>
                  <a:ea typeface="FontAwesome" charset="0"/>
                  <a:cs typeface="FontAwesome" charset="0"/>
                </a:endParaRPr>
              </a:p>
            </p:txBody>
          </p:sp>
        </p:grpSp>
      </p:grpSp>
      <p:grpSp>
        <p:nvGrpSpPr>
          <p:cNvPr id="14" name="Group 13"/>
          <p:cNvGrpSpPr/>
          <p:nvPr/>
        </p:nvGrpSpPr>
        <p:grpSpPr>
          <a:xfrm>
            <a:off x="5067811" y="1774242"/>
            <a:ext cx="1098226" cy="1397817"/>
            <a:chOff x="5067812" y="2470496"/>
            <a:chExt cx="1098226" cy="1397817"/>
          </a:xfrm>
        </p:grpSpPr>
        <p:sp>
          <p:nvSpPr>
            <p:cNvPr id="47" name="Shape 281"/>
            <p:cNvSpPr/>
            <p:nvPr/>
          </p:nvSpPr>
          <p:spPr bwMode="auto">
            <a:xfrm>
              <a:off x="5067812" y="3396389"/>
              <a:ext cx="1098226"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Citation</a:t>
              </a:r>
            </a:p>
          </p:txBody>
        </p:sp>
        <p:grpSp>
          <p:nvGrpSpPr>
            <p:cNvPr id="9" name="Group 8"/>
            <p:cNvGrpSpPr/>
            <p:nvPr/>
          </p:nvGrpSpPr>
          <p:grpSpPr>
            <a:xfrm>
              <a:off x="5133570" y="2470496"/>
              <a:ext cx="964398" cy="965528"/>
              <a:chOff x="5325981" y="2470496"/>
              <a:chExt cx="964398" cy="965528"/>
            </a:xfrm>
          </p:grpSpPr>
          <p:sp>
            <p:nvSpPr>
              <p:cNvPr id="46" name="Shape 279"/>
              <p:cNvSpPr>
                <a:spLocks noChangeArrowheads="1"/>
              </p:cNvSpPr>
              <p:nvPr/>
            </p:nvSpPr>
            <p:spPr bwMode="auto">
              <a:xfrm>
                <a:off x="5325981" y="2470496"/>
                <a:ext cx="964398" cy="965528"/>
              </a:xfrm>
              <a:prstGeom prst="ellipse">
                <a:avLst/>
              </a:prstGeom>
              <a:solidFill>
                <a:srgbClr val="6EB7B4"/>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39" name="Freeform 38"/>
              <p:cNvSpPr/>
              <p:nvPr/>
            </p:nvSpPr>
            <p:spPr>
              <a:xfrm>
                <a:off x="5534220" y="2726934"/>
                <a:ext cx="547920" cy="489240"/>
              </a:xfrm>
              <a:custGeom>
                <a:avLst/>
                <a:gdLst/>
                <a:ahLst/>
                <a:cxnLst/>
                <a:rect l="0" t="0" r="r" b="b"/>
                <a:pathLst>
                  <a:path w="1522" h="1359">
                    <a:moveTo>
                      <a:pt x="470" y="679"/>
                    </a:moveTo>
                    <a:cubicBezTo>
                      <a:pt x="384" y="682"/>
                      <a:pt x="314" y="713"/>
                      <a:pt x="259" y="776"/>
                    </a:cubicBezTo>
                    <a:lnTo>
                      <a:pt x="154" y="776"/>
                    </a:lnTo>
                    <a:cubicBezTo>
                      <a:pt x="111" y="776"/>
                      <a:pt x="74" y="765"/>
                      <a:pt x="45" y="745"/>
                    </a:cubicBezTo>
                    <a:cubicBezTo>
                      <a:pt x="15" y="724"/>
                      <a:pt x="0" y="695"/>
                      <a:pt x="0" y="655"/>
                    </a:cubicBezTo>
                    <a:cubicBezTo>
                      <a:pt x="0" y="477"/>
                      <a:pt x="33" y="388"/>
                      <a:pt x="99" y="388"/>
                    </a:cubicBezTo>
                    <a:cubicBezTo>
                      <a:pt x="102" y="388"/>
                      <a:pt x="113" y="393"/>
                      <a:pt x="133" y="404"/>
                    </a:cubicBezTo>
                    <a:cubicBezTo>
                      <a:pt x="153" y="414"/>
                      <a:pt x="178" y="425"/>
                      <a:pt x="210" y="436"/>
                    </a:cubicBezTo>
                    <a:cubicBezTo>
                      <a:pt x="241" y="447"/>
                      <a:pt x="273" y="453"/>
                      <a:pt x="304" y="453"/>
                    </a:cubicBezTo>
                    <a:cubicBezTo>
                      <a:pt x="339" y="453"/>
                      <a:pt x="375" y="447"/>
                      <a:pt x="409" y="435"/>
                    </a:cubicBezTo>
                    <a:cubicBezTo>
                      <a:pt x="407" y="454"/>
                      <a:pt x="405" y="471"/>
                      <a:pt x="405" y="485"/>
                    </a:cubicBezTo>
                    <a:cubicBezTo>
                      <a:pt x="405" y="555"/>
                      <a:pt x="427" y="620"/>
                      <a:pt x="470" y="679"/>
                    </a:cubicBezTo>
                    <a:moveTo>
                      <a:pt x="1318" y="1161"/>
                    </a:moveTo>
                    <a:cubicBezTo>
                      <a:pt x="1318" y="1222"/>
                      <a:pt x="1299" y="1270"/>
                      <a:pt x="1261" y="1304"/>
                    </a:cubicBezTo>
                    <a:cubicBezTo>
                      <a:pt x="1222" y="1339"/>
                      <a:pt x="1171" y="1358"/>
                      <a:pt x="1107" y="1358"/>
                    </a:cubicBezTo>
                    <a:lnTo>
                      <a:pt x="414" y="1358"/>
                    </a:lnTo>
                    <a:cubicBezTo>
                      <a:pt x="350" y="1358"/>
                      <a:pt x="299" y="1339"/>
                      <a:pt x="260" y="1304"/>
                    </a:cubicBezTo>
                    <a:cubicBezTo>
                      <a:pt x="222" y="1270"/>
                      <a:pt x="203" y="1222"/>
                      <a:pt x="203" y="1161"/>
                    </a:cubicBezTo>
                    <a:cubicBezTo>
                      <a:pt x="203" y="1134"/>
                      <a:pt x="204" y="1109"/>
                      <a:pt x="206" y="1083"/>
                    </a:cubicBezTo>
                    <a:cubicBezTo>
                      <a:pt x="208" y="1057"/>
                      <a:pt x="211" y="1030"/>
                      <a:pt x="217" y="1001"/>
                    </a:cubicBezTo>
                    <a:cubicBezTo>
                      <a:pt x="222" y="971"/>
                      <a:pt x="229" y="944"/>
                      <a:pt x="237" y="919"/>
                    </a:cubicBezTo>
                    <a:cubicBezTo>
                      <a:pt x="246" y="893"/>
                      <a:pt x="257" y="868"/>
                      <a:pt x="271" y="844"/>
                    </a:cubicBezTo>
                    <a:cubicBezTo>
                      <a:pt x="286" y="820"/>
                      <a:pt x="303" y="800"/>
                      <a:pt x="321" y="783"/>
                    </a:cubicBezTo>
                    <a:cubicBezTo>
                      <a:pt x="340" y="766"/>
                      <a:pt x="362" y="753"/>
                      <a:pt x="388" y="743"/>
                    </a:cubicBezTo>
                    <a:cubicBezTo>
                      <a:pt x="415" y="733"/>
                      <a:pt x="445" y="728"/>
                      <a:pt x="477" y="728"/>
                    </a:cubicBezTo>
                    <a:cubicBezTo>
                      <a:pt x="482" y="728"/>
                      <a:pt x="494" y="733"/>
                      <a:pt x="511" y="744"/>
                    </a:cubicBezTo>
                    <a:cubicBezTo>
                      <a:pt x="528" y="755"/>
                      <a:pt x="548" y="767"/>
                      <a:pt x="569" y="780"/>
                    </a:cubicBezTo>
                    <a:cubicBezTo>
                      <a:pt x="590" y="794"/>
                      <a:pt x="618" y="806"/>
                      <a:pt x="654" y="816"/>
                    </a:cubicBezTo>
                    <a:cubicBezTo>
                      <a:pt x="689" y="827"/>
                      <a:pt x="725" y="833"/>
                      <a:pt x="761" y="833"/>
                    </a:cubicBezTo>
                    <a:cubicBezTo>
                      <a:pt x="796" y="833"/>
                      <a:pt x="832" y="827"/>
                      <a:pt x="867" y="816"/>
                    </a:cubicBezTo>
                    <a:cubicBezTo>
                      <a:pt x="903" y="806"/>
                      <a:pt x="931" y="794"/>
                      <a:pt x="952" y="780"/>
                    </a:cubicBezTo>
                    <a:cubicBezTo>
                      <a:pt x="973" y="767"/>
                      <a:pt x="993" y="755"/>
                      <a:pt x="1010" y="744"/>
                    </a:cubicBezTo>
                    <a:cubicBezTo>
                      <a:pt x="1027" y="733"/>
                      <a:pt x="1039" y="728"/>
                      <a:pt x="1044" y="728"/>
                    </a:cubicBezTo>
                    <a:cubicBezTo>
                      <a:pt x="1076" y="728"/>
                      <a:pt x="1106" y="733"/>
                      <a:pt x="1133" y="743"/>
                    </a:cubicBezTo>
                    <a:cubicBezTo>
                      <a:pt x="1159" y="753"/>
                      <a:pt x="1182" y="766"/>
                      <a:pt x="1200" y="783"/>
                    </a:cubicBezTo>
                    <a:cubicBezTo>
                      <a:pt x="1219" y="800"/>
                      <a:pt x="1235" y="820"/>
                      <a:pt x="1250" y="844"/>
                    </a:cubicBezTo>
                    <a:cubicBezTo>
                      <a:pt x="1264" y="868"/>
                      <a:pt x="1275" y="893"/>
                      <a:pt x="1284" y="919"/>
                    </a:cubicBezTo>
                    <a:cubicBezTo>
                      <a:pt x="1292" y="944"/>
                      <a:pt x="1299" y="971"/>
                      <a:pt x="1304" y="1001"/>
                    </a:cubicBezTo>
                    <a:cubicBezTo>
                      <a:pt x="1310" y="1030"/>
                      <a:pt x="1313" y="1057"/>
                      <a:pt x="1315" y="1083"/>
                    </a:cubicBezTo>
                    <a:cubicBezTo>
                      <a:pt x="1317" y="1109"/>
                      <a:pt x="1318" y="1134"/>
                      <a:pt x="1318" y="1161"/>
                    </a:cubicBezTo>
                    <a:moveTo>
                      <a:pt x="507" y="194"/>
                    </a:moveTo>
                    <a:cubicBezTo>
                      <a:pt x="507" y="247"/>
                      <a:pt x="488" y="293"/>
                      <a:pt x="448" y="331"/>
                    </a:cubicBezTo>
                    <a:cubicBezTo>
                      <a:pt x="409" y="370"/>
                      <a:pt x="360" y="388"/>
                      <a:pt x="304" y="388"/>
                    </a:cubicBezTo>
                    <a:cubicBezTo>
                      <a:pt x="248" y="388"/>
                      <a:pt x="200" y="370"/>
                      <a:pt x="161" y="331"/>
                    </a:cubicBezTo>
                    <a:cubicBezTo>
                      <a:pt x="121" y="293"/>
                      <a:pt x="102" y="247"/>
                      <a:pt x="102" y="194"/>
                    </a:cubicBezTo>
                    <a:cubicBezTo>
                      <a:pt x="102" y="140"/>
                      <a:pt x="121" y="95"/>
                      <a:pt x="161" y="57"/>
                    </a:cubicBezTo>
                    <a:cubicBezTo>
                      <a:pt x="200" y="19"/>
                      <a:pt x="248" y="0"/>
                      <a:pt x="304" y="0"/>
                    </a:cubicBezTo>
                    <a:cubicBezTo>
                      <a:pt x="360" y="0"/>
                      <a:pt x="409" y="19"/>
                      <a:pt x="448" y="57"/>
                    </a:cubicBezTo>
                    <a:cubicBezTo>
                      <a:pt x="488" y="95"/>
                      <a:pt x="507" y="140"/>
                      <a:pt x="507" y="194"/>
                    </a:cubicBezTo>
                    <a:moveTo>
                      <a:pt x="1065" y="485"/>
                    </a:moveTo>
                    <a:cubicBezTo>
                      <a:pt x="1065" y="565"/>
                      <a:pt x="1034" y="634"/>
                      <a:pt x="975" y="690"/>
                    </a:cubicBezTo>
                    <a:cubicBezTo>
                      <a:pt x="916" y="747"/>
                      <a:pt x="844" y="776"/>
                      <a:pt x="761" y="776"/>
                    </a:cubicBezTo>
                    <a:cubicBezTo>
                      <a:pt x="677" y="776"/>
                      <a:pt x="605" y="747"/>
                      <a:pt x="546" y="690"/>
                    </a:cubicBezTo>
                    <a:cubicBezTo>
                      <a:pt x="487" y="634"/>
                      <a:pt x="456" y="565"/>
                      <a:pt x="456" y="485"/>
                    </a:cubicBezTo>
                    <a:cubicBezTo>
                      <a:pt x="456" y="405"/>
                      <a:pt x="487" y="337"/>
                      <a:pt x="546" y="280"/>
                    </a:cubicBezTo>
                    <a:cubicBezTo>
                      <a:pt x="605" y="223"/>
                      <a:pt x="677" y="194"/>
                      <a:pt x="761" y="194"/>
                    </a:cubicBezTo>
                    <a:cubicBezTo>
                      <a:pt x="844" y="194"/>
                      <a:pt x="916" y="223"/>
                      <a:pt x="975" y="280"/>
                    </a:cubicBezTo>
                    <a:cubicBezTo>
                      <a:pt x="1034" y="337"/>
                      <a:pt x="1065" y="405"/>
                      <a:pt x="1065" y="485"/>
                    </a:cubicBezTo>
                    <a:moveTo>
                      <a:pt x="1521" y="655"/>
                    </a:moveTo>
                    <a:cubicBezTo>
                      <a:pt x="1521" y="695"/>
                      <a:pt x="1506" y="724"/>
                      <a:pt x="1476" y="745"/>
                    </a:cubicBezTo>
                    <a:cubicBezTo>
                      <a:pt x="1447" y="765"/>
                      <a:pt x="1410" y="776"/>
                      <a:pt x="1367" y="776"/>
                    </a:cubicBezTo>
                    <a:lnTo>
                      <a:pt x="1262" y="776"/>
                    </a:lnTo>
                    <a:cubicBezTo>
                      <a:pt x="1207" y="713"/>
                      <a:pt x="1137" y="682"/>
                      <a:pt x="1051" y="679"/>
                    </a:cubicBezTo>
                    <a:cubicBezTo>
                      <a:pt x="1094" y="620"/>
                      <a:pt x="1116" y="555"/>
                      <a:pt x="1116" y="485"/>
                    </a:cubicBezTo>
                    <a:cubicBezTo>
                      <a:pt x="1116" y="471"/>
                      <a:pt x="1114" y="454"/>
                      <a:pt x="1112" y="435"/>
                    </a:cubicBezTo>
                    <a:cubicBezTo>
                      <a:pt x="1146" y="447"/>
                      <a:pt x="1182" y="453"/>
                      <a:pt x="1217" y="453"/>
                    </a:cubicBezTo>
                    <a:cubicBezTo>
                      <a:pt x="1248" y="453"/>
                      <a:pt x="1280" y="447"/>
                      <a:pt x="1311" y="436"/>
                    </a:cubicBezTo>
                    <a:cubicBezTo>
                      <a:pt x="1343" y="425"/>
                      <a:pt x="1368" y="414"/>
                      <a:pt x="1388" y="404"/>
                    </a:cubicBezTo>
                    <a:cubicBezTo>
                      <a:pt x="1408" y="393"/>
                      <a:pt x="1419" y="388"/>
                      <a:pt x="1422" y="388"/>
                    </a:cubicBezTo>
                    <a:cubicBezTo>
                      <a:pt x="1488" y="388"/>
                      <a:pt x="1521" y="477"/>
                      <a:pt x="1521" y="655"/>
                    </a:cubicBezTo>
                    <a:moveTo>
                      <a:pt x="1419" y="194"/>
                    </a:moveTo>
                    <a:cubicBezTo>
                      <a:pt x="1419" y="247"/>
                      <a:pt x="1400" y="293"/>
                      <a:pt x="1360" y="331"/>
                    </a:cubicBezTo>
                    <a:cubicBezTo>
                      <a:pt x="1321" y="370"/>
                      <a:pt x="1273" y="388"/>
                      <a:pt x="1217" y="388"/>
                    </a:cubicBezTo>
                    <a:cubicBezTo>
                      <a:pt x="1161" y="388"/>
                      <a:pt x="1112" y="370"/>
                      <a:pt x="1073" y="331"/>
                    </a:cubicBezTo>
                    <a:cubicBezTo>
                      <a:pt x="1033" y="293"/>
                      <a:pt x="1014" y="247"/>
                      <a:pt x="1014" y="194"/>
                    </a:cubicBezTo>
                    <a:cubicBezTo>
                      <a:pt x="1014" y="140"/>
                      <a:pt x="1033" y="95"/>
                      <a:pt x="1073" y="57"/>
                    </a:cubicBezTo>
                    <a:cubicBezTo>
                      <a:pt x="1112" y="19"/>
                      <a:pt x="1161" y="0"/>
                      <a:pt x="1217" y="0"/>
                    </a:cubicBezTo>
                    <a:cubicBezTo>
                      <a:pt x="1273" y="0"/>
                      <a:pt x="1321" y="19"/>
                      <a:pt x="1360" y="57"/>
                    </a:cubicBezTo>
                    <a:cubicBezTo>
                      <a:pt x="1400" y="95"/>
                      <a:pt x="1419" y="140"/>
                      <a:pt x="1419" y="194"/>
                    </a:cubicBezTo>
                  </a:path>
                </a:pathLst>
              </a:custGeom>
              <a:solidFill>
                <a:srgbClr val="F2F3F3"/>
              </a:solidFill>
              <a:ln>
                <a:noFill/>
              </a:ln>
            </p:spPr>
          </p:sp>
        </p:grpSp>
      </p:grpSp>
      <p:grpSp>
        <p:nvGrpSpPr>
          <p:cNvPr id="15" name="Group 14"/>
          <p:cNvGrpSpPr/>
          <p:nvPr/>
        </p:nvGrpSpPr>
        <p:grpSpPr>
          <a:xfrm>
            <a:off x="7046634" y="1774242"/>
            <a:ext cx="1372171" cy="1397817"/>
            <a:chOff x="7046633" y="2470496"/>
            <a:chExt cx="1372171" cy="1397817"/>
          </a:xfrm>
        </p:grpSpPr>
        <p:sp>
          <p:nvSpPr>
            <p:cNvPr id="45" name="Shape 286"/>
            <p:cNvSpPr/>
            <p:nvPr/>
          </p:nvSpPr>
          <p:spPr bwMode="auto">
            <a:xfrm>
              <a:off x="7046633" y="3396389"/>
              <a:ext cx="1372171"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Synthesis</a:t>
              </a:r>
              <a:endParaRPr sz="2400" kern="0" dirty="0">
                <a:latin typeface="Raleway" charset="0"/>
                <a:ea typeface="Raleway" charset="0"/>
                <a:cs typeface="Raleway" charset="0"/>
              </a:endParaRPr>
            </a:p>
          </p:txBody>
        </p:sp>
        <p:grpSp>
          <p:nvGrpSpPr>
            <p:cNvPr id="8" name="Group 7"/>
            <p:cNvGrpSpPr/>
            <p:nvPr/>
          </p:nvGrpSpPr>
          <p:grpSpPr>
            <a:xfrm>
              <a:off x="7242614" y="2470496"/>
              <a:ext cx="964899" cy="965528"/>
              <a:chOff x="7242614" y="2470496"/>
              <a:chExt cx="964899" cy="965528"/>
            </a:xfrm>
          </p:grpSpPr>
          <p:sp>
            <p:nvSpPr>
              <p:cNvPr id="43" name="Shape 284"/>
              <p:cNvSpPr>
                <a:spLocks noChangeArrowheads="1"/>
              </p:cNvSpPr>
              <p:nvPr/>
            </p:nvSpPr>
            <p:spPr bwMode="auto">
              <a:xfrm>
                <a:off x="7242614" y="2470496"/>
                <a:ext cx="964899" cy="965528"/>
              </a:xfrm>
              <a:prstGeom prst="ellipse">
                <a:avLst/>
              </a:prstGeom>
              <a:solidFill>
                <a:srgbClr val="8CBDEC"/>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27" name="Shape 285"/>
              <p:cNvSpPr>
                <a:spLocks noChangeArrowheads="1"/>
              </p:cNvSpPr>
              <p:nvPr/>
            </p:nvSpPr>
            <p:spPr bwMode="auto">
              <a:xfrm>
                <a:off x="7526292" y="2599608"/>
                <a:ext cx="39754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0800" tIns="50800" rIns="50800" bIns="50800" anchor="ctr">
                <a:spAutoFit/>
              </a:bodyPr>
              <a:lstStyle/>
              <a:p>
                <a:pPr algn="ctr" eaLnBrk="1"/>
                <a:r>
                  <a:rPr lang="en-US" sz="4000" dirty="0">
                    <a:solidFill>
                      <a:schemeClr val="bg1">
                        <a:lumMod val="95000"/>
                      </a:schemeClr>
                    </a:solidFill>
                    <a:latin typeface="FontAwesome" charset="0"/>
                    <a:ea typeface="FontAwesome" charset="0"/>
                    <a:cs typeface="FontAwesome" charset="0"/>
                    <a:sym typeface="FontAwesome" charset="0"/>
                  </a:rPr>
                  <a:t></a:t>
                </a:r>
                <a:endParaRPr lang="en-US" sz="3600" dirty="0">
                  <a:solidFill>
                    <a:schemeClr val="bg1">
                      <a:lumMod val="95000"/>
                    </a:schemeClr>
                  </a:solidFill>
                  <a:latin typeface="FontAwesome" charset="0"/>
                  <a:ea typeface="FontAwesome" charset="0"/>
                  <a:cs typeface="FontAwesome" charset="0"/>
                  <a:sym typeface="FontAwesome" charset="0"/>
                </a:endParaRPr>
              </a:p>
            </p:txBody>
          </p:sp>
        </p:grpSp>
      </p:grpSp>
    </p:spTree>
    <p:extLst>
      <p:ext uri="{BB962C8B-B14F-4D97-AF65-F5344CB8AC3E}">
        <p14:creationId xmlns:p14="http://schemas.microsoft.com/office/powerpoint/2010/main" val="183816034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39531" y="2553433"/>
            <a:ext cx="2464938" cy="1013004"/>
          </a:xfrm>
          <a:prstGeom prst="rect">
            <a:avLst/>
          </a:prstGeom>
        </p:spPr>
      </p:pic>
      <p:pic>
        <p:nvPicPr>
          <p:cNvPr id="12" name="Picture 11" descr="DataCite.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19417" y="4431513"/>
            <a:ext cx="1522800" cy="457623"/>
          </a:xfrm>
          <a:prstGeom prst="rect">
            <a:avLst/>
          </a:prstGeom>
        </p:spPr>
      </p:pic>
      <p:pic>
        <p:nvPicPr>
          <p:cNvPr id="13" name="Picture 12" descr="cdl_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26921" y="4431513"/>
            <a:ext cx="1266419" cy="457623"/>
          </a:xfrm>
          <a:prstGeom prst="rect">
            <a:avLst/>
          </a:prstGeom>
        </p:spPr>
      </p:pic>
      <p:sp>
        <p:nvSpPr>
          <p:cNvPr id="15" name="Slide Number Placeholder 14"/>
          <p:cNvSpPr>
            <a:spLocks noGrp="1"/>
          </p:cNvSpPr>
          <p:nvPr>
            <p:ph type="sldNum" idx="12"/>
          </p:nvPr>
        </p:nvSpPr>
        <p:spPr>
          <a:xfrm>
            <a:off x="8556783" y="4754248"/>
            <a:ext cx="548700" cy="393964"/>
          </a:xfrm>
        </p:spPr>
        <p:txBody>
          <a:bodyPr/>
          <a:lstStyle/>
          <a:p>
            <a:fld id="{00000000-1234-1234-1234-123412341234}" type="slidenum">
              <a:rPr lang="en" smtClean="0"/>
              <a:pPr/>
              <a:t>30</a:t>
            </a:fld>
            <a:endParaRPr lang="en"/>
          </a:p>
        </p:txBody>
      </p:sp>
      <p:sp>
        <p:nvSpPr>
          <p:cNvPr id="16" name="Rectangle 15"/>
          <p:cNvSpPr/>
          <p:nvPr/>
        </p:nvSpPr>
        <p:spPr>
          <a:xfrm>
            <a:off x="5798310" y="4754200"/>
            <a:ext cx="3345690" cy="394015"/>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sz="1800"/>
          </a:p>
        </p:txBody>
      </p:sp>
      <p:pic>
        <p:nvPicPr>
          <p:cNvPr id="11" name="Picture 10" descr="DataONE_Logo.ti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68299" y="4431512"/>
            <a:ext cx="1650418" cy="370036"/>
          </a:xfrm>
          <a:prstGeom prst="rect">
            <a:avLst/>
          </a:prstGeom>
        </p:spPr>
      </p:pic>
      <p:pic>
        <p:nvPicPr>
          <p:cNvPr id="18" name="Picture 17" descr="SloanLogo2.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93928" y="4431513"/>
            <a:ext cx="2106912" cy="457623"/>
          </a:xfrm>
          <a:prstGeom prst="rect">
            <a:avLst/>
          </a:prstGeom>
        </p:spPr>
      </p:pic>
      <p:sp>
        <p:nvSpPr>
          <p:cNvPr id="2" name="TextBox 1"/>
          <p:cNvSpPr txBox="1"/>
          <p:nvPr/>
        </p:nvSpPr>
        <p:spPr>
          <a:xfrm>
            <a:off x="1153871" y="314097"/>
            <a:ext cx="6833879" cy="1732846"/>
          </a:xfrm>
          <a:prstGeom prst="rect">
            <a:avLst/>
          </a:prstGeom>
          <a:noFill/>
        </p:spPr>
        <p:txBody>
          <a:bodyPr wrap="none" lIns="68589" tIns="34295" rIns="68589" bIns="34295" rtlCol="0">
            <a:spAutoFit/>
          </a:bodyPr>
          <a:lstStyle/>
          <a:p>
            <a:pPr algn="ctr"/>
            <a:r>
              <a:rPr lang="en-US" sz="2700" b="1" dirty="0">
                <a:gradFill flip="none" rotWithShape="1">
                  <a:gsLst>
                    <a:gs pos="0">
                      <a:srgbClr val="074283"/>
                    </a:gs>
                    <a:gs pos="50000">
                      <a:srgbClr val="175968"/>
                    </a:gs>
                    <a:gs pos="100000">
                      <a:srgbClr val="128DD7"/>
                    </a:gs>
                  </a:gsLst>
                  <a:lin ang="0" scaled="1"/>
                  <a:tileRect/>
                </a:gradFill>
                <a:latin typeface="Elevate PERSONAL USE ONLY"/>
                <a:cs typeface="Elevate PERSONAL USE ONLY"/>
              </a:rPr>
              <a:t>Credit where credit is due</a:t>
            </a:r>
          </a:p>
          <a:p>
            <a:pPr algn="ctr"/>
            <a:r>
              <a:rPr lang="en-US" sz="2700" b="1" dirty="0">
                <a:gradFill flip="none" rotWithShape="1">
                  <a:gsLst>
                    <a:gs pos="0">
                      <a:srgbClr val="074283"/>
                    </a:gs>
                    <a:gs pos="50000">
                      <a:srgbClr val="175968"/>
                    </a:gs>
                    <a:gs pos="100000">
                      <a:srgbClr val="128DD7"/>
                    </a:gs>
                  </a:gsLst>
                  <a:lin ang="0" scaled="1"/>
                  <a:tileRect/>
                </a:gradFill>
                <a:latin typeface="Elevate PERSONAL USE ONLY"/>
                <a:cs typeface="Elevate PERSONAL USE ONLY"/>
              </a:rPr>
              <a:t> </a:t>
            </a:r>
          </a:p>
          <a:p>
            <a:pPr algn="ctr"/>
            <a:r>
              <a:rPr lang="en-US" sz="2700" b="1" dirty="0">
                <a:gradFill flip="none" rotWithShape="1">
                  <a:gsLst>
                    <a:gs pos="0">
                      <a:srgbClr val="074283"/>
                    </a:gs>
                    <a:gs pos="50000">
                      <a:srgbClr val="175968"/>
                    </a:gs>
                    <a:gs pos="100000">
                      <a:srgbClr val="128DD7"/>
                    </a:gs>
                  </a:gsLst>
                  <a:lin ang="0" scaled="1"/>
                  <a:tileRect/>
                </a:gradFill>
                <a:latin typeface="Elevate PERSONAL USE ONLY"/>
                <a:cs typeface="Elevate PERSONAL USE ONLY"/>
              </a:rPr>
              <a:t>Indexing and exposing data citations </a:t>
            </a:r>
          </a:p>
          <a:p>
            <a:pPr algn="ctr"/>
            <a:r>
              <a:rPr lang="en-US" sz="2700" b="1" dirty="0">
                <a:gradFill flip="none" rotWithShape="1">
                  <a:gsLst>
                    <a:gs pos="0">
                      <a:srgbClr val="074283"/>
                    </a:gs>
                    <a:gs pos="50000">
                      <a:srgbClr val="175968"/>
                    </a:gs>
                    <a:gs pos="100000">
                      <a:srgbClr val="128DD7"/>
                    </a:gs>
                  </a:gsLst>
                  <a:lin ang="0" scaled="1"/>
                  <a:tileRect/>
                </a:gradFill>
                <a:latin typeface="Elevate PERSONAL USE ONLY"/>
                <a:cs typeface="Elevate PERSONAL USE ONLY"/>
              </a:rPr>
              <a:t>in international data repository networks</a:t>
            </a:r>
          </a:p>
        </p:txBody>
      </p:sp>
    </p:spTree>
    <p:extLst>
      <p:ext uri="{BB962C8B-B14F-4D97-AF65-F5344CB8AC3E}">
        <p14:creationId xmlns:p14="http://schemas.microsoft.com/office/powerpoint/2010/main" val="2421455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1744265" y="1040844"/>
            <a:ext cx="7091811" cy="3170666"/>
          </a:xfrm>
        </p:spPr>
        <p:txBody>
          <a:bodyPr/>
          <a:lstStyle/>
          <a:p>
            <a:pPr marL="340565" lvl="1" indent="0">
              <a:buNone/>
              <a:tabLst>
                <a:tab pos="5568167" algn="l"/>
              </a:tabLst>
            </a:pPr>
            <a:r>
              <a:rPr lang="en-US" sz="2800" dirty="0"/>
              <a:t>1</a:t>
            </a:r>
            <a:r>
              <a:rPr lang="en-US" sz="2800" dirty="0"/>
              <a:t>. </a:t>
            </a:r>
            <a:r>
              <a:rPr lang="en-US" sz="2800" dirty="0"/>
              <a:t>Importance of data citation</a:t>
            </a:r>
            <a:endParaRPr lang="en-US" sz="2800" dirty="0"/>
          </a:p>
          <a:p>
            <a:pPr marL="340565" lvl="1" indent="0">
              <a:buNone/>
              <a:tabLst>
                <a:tab pos="5568167" algn="l"/>
              </a:tabLst>
            </a:pPr>
            <a:r>
              <a:rPr lang="en-US" sz="2800" dirty="0"/>
              <a:t>2</a:t>
            </a:r>
            <a:r>
              <a:rPr lang="en-US" sz="2800" dirty="0"/>
              <a:t>. </a:t>
            </a:r>
            <a:r>
              <a:rPr lang="en-US" sz="2800" b="1" dirty="0"/>
              <a:t>Credit and </a:t>
            </a:r>
            <a:r>
              <a:rPr lang="en-US" sz="2800" b="1" dirty="0"/>
              <a:t>Attribution</a:t>
            </a:r>
            <a:endParaRPr lang="en-US" sz="2800" b="1" dirty="0"/>
          </a:p>
          <a:p>
            <a:pPr marL="340565" lvl="1" indent="0">
              <a:buNone/>
              <a:tabLst>
                <a:tab pos="5568167" algn="l"/>
              </a:tabLst>
            </a:pPr>
            <a:r>
              <a:rPr lang="en-US" sz="2800" dirty="0"/>
              <a:t>3</a:t>
            </a:r>
            <a:r>
              <a:rPr lang="en-US" sz="2800" dirty="0"/>
              <a:t>. </a:t>
            </a:r>
            <a:r>
              <a:rPr lang="en-US" sz="2800" b="1" dirty="0"/>
              <a:t>Evidence</a:t>
            </a:r>
            <a:endParaRPr lang="en-US" sz="2800" b="1" dirty="0"/>
          </a:p>
          <a:p>
            <a:pPr marL="340565" lvl="1" indent="0">
              <a:buNone/>
              <a:tabLst>
                <a:tab pos="5568167" algn="l"/>
              </a:tabLst>
            </a:pPr>
            <a:r>
              <a:rPr lang="en-US" sz="2800" dirty="0"/>
              <a:t>4</a:t>
            </a:r>
            <a:r>
              <a:rPr lang="en-US" sz="2800" dirty="0"/>
              <a:t>. Unique </a:t>
            </a:r>
            <a:r>
              <a:rPr lang="en-US" sz="2800" dirty="0"/>
              <a:t>Identification</a:t>
            </a:r>
            <a:endParaRPr lang="en-US" sz="2800" dirty="0"/>
          </a:p>
          <a:p>
            <a:pPr marL="340565" lvl="1" indent="0">
              <a:buNone/>
              <a:tabLst>
                <a:tab pos="5568167" algn="l"/>
              </a:tabLst>
            </a:pPr>
            <a:r>
              <a:rPr lang="en-US" sz="2800" dirty="0"/>
              <a:t>5. </a:t>
            </a:r>
            <a:r>
              <a:rPr lang="en-US" sz="2800" dirty="0"/>
              <a:t>Access</a:t>
            </a:r>
            <a:endParaRPr lang="en-US" sz="2800" dirty="0"/>
          </a:p>
          <a:p>
            <a:pPr marL="340565" lvl="1" indent="0">
              <a:buNone/>
              <a:tabLst>
                <a:tab pos="5568167" algn="l"/>
              </a:tabLst>
            </a:pPr>
            <a:r>
              <a:rPr lang="en-US" sz="2800" dirty="0"/>
              <a:t>6</a:t>
            </a:r>
            <a:r>
              <a:rPr lang="en-US" sz="2800" dirty="0"/>
              <a:t>. </a:t>
            </a:r>
            <a:r>
              <a:rPr lang="en-US" sz="2800" b="1" dirty="0"/>
              <a:t>Persistence</a:t>
            </a:r>
            <a:endParaRPr lang="en-US" sz="2800" b="1" dirty="0"/>
          </a:p>
          <a:p>
            <a:pPr marL="340565" lvl="1" indent="0">
              <a:buNone/>
              <a:tabLst>
                <a:tab pos="5568167" algn="l"/>
              </a:tabLst>
            </a:pPr>
            <a:r>
              <a:rPr lang="en-US" sz="2800" dirty="0"/>
              <a:t>7</a:t>
            </a:r>
            <a:r>
              <a:rPr lang="en-US" sz="2800" dirty="0"/>
              <a:t>. </a:t>
            </a:r>
            <a:r>
              <a:rPr lang="en-US" sz="2800" b="1" dirty="0"/>
              <a:t>Specificity</a:t>
            </a:r>
            <a:r>
              <a:rPr lang="en-US" sz="2800" dirty="0"/>
              <a:t> and </a:t>
            </a:r>
            <a:r>
              <a:rPr lang="en-US" sz="2800" dirty="0"/>
              <a:t>Verifiability</a:t>
            </a:r>
            <a:endParaRPr lang="en-US" sz="2800" dirty="0"/>
          </a:p>
          <a:p>
            <a:pPr marL="340565" lvl="1" indent="0">
              <a:buNone/>
              <a:tabLst>
                <a:tab pos="5568167" algn="l"/>
              </a:tabLst>
            </a:pPr>
            <a:r>
              <a:rPr lang="en-US" sz="2800" dirty="0"/>
              <a:t>8</a:t>
            </a:r>
            <a:r>
              <a:rPr lang="en-US" sz="2800" dirty="0"/>
              <a:t>. Interoperability and </a:t>
            </a:r>
            <a:r>
              <a:rPr lang="en-US" sz="2800" dirty="0"/>
              <a:t>Flexibility</a:t>
            </a:r>
            <a:endParaRPr lang="en-US" sz="2800" dirty="0"/>
          </a:p>
        </p:txBody>
      </p:sp>
      <p:sp>
        <p:nvSpPr>
          <p:cNvPr id="7" name="Text Placeholder 6"/>
          <p:cNvSpPr>
            <a:spLocks noGrp="1"/>
          </p:cNvSpPr>
          <p:nvPr>
            <p:ph type="body" sz="quarter" idx="10"/>
          </p:nvPr>
        </p:nvSpPr>
        <p:spPr/>
        <p:txBody>
          <a:bodyPr/>
          <a:lstStyle/>
          <a:p>
            <a:r>
              <a:rPr lang="en-US" dirty="0" smtClean="0"/>
              <a:t>Force11 Data Citation Principles</a:t>
            </a:r>
            <a:endParaRPr lang="en-US" dirty="0"/>
          </a:p>
        </p:txBody>
      </p:sp>
      <p:sp>
        <p:nvSpPr>
          <p:cNvPr id="2" name="Slide Number Placeholder 1"/>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31</a:t>
            </a:fld>
            <a:endParaRPr lang="en-US" dirty="0"/>
          </a:p>
        </p:txBody>
      </p:sp>
      <p:sp>
        <p:nvSpPr>
          <p:cNvPr id="4" name="Rectangle 3"/>
          <p:cNvSpPr/>
          <p:nvPr/>
        </p:nvSpPr>
        <p:spPr>
          <a:xfrm>
            <a:off x="1" y="4840487"/>
            <a:ext cx="6695431" cy="311876"/>
          </a:xfrm>
          <a:prstGeom prst="rect">
            <a:avLst/>
          </a:prstGeom>
        </p:spPr>
        <p:txBody>
          <a:bodyPr wrap="square" lIns="91428" tIns="45714" rIns="91428" bIns="45714">
            <a:spAutoFit/>
          </a:bodyPr>
          <a:lstStyle/>
          <a:p>
            <a:r>
              <a:rPr lang="en-US" sz="1400" dirty="0"/>
              <a:t>Joint </a:t>
            </a:r>
            <a:r>
              <a:rPr lang="en-US" sz="1400" dirty="0"/>
              <a:t>Declaration of Data Citation </a:t>
            </a:r>
            <a:r>
              <a:rPr lang="en-US" sz="1400" dirty="0"/>
              <a:t>Principles, https</a:t>
            </a:r>
            <a:r>
              <a:rPr lang="en-US" sz="1400" dirty="0"/>
              <a:t>://</a:t>
            </a:r>
            <a:r>
              <a:rPr lang="en-US" sz="1400" dirty="0" err="1"/>
              <a:t>doi.org</a:t>
            </a:r>
            <a:r>
              <a:rPr lang="en-US" sz="1400" dirty="0"/>
              <a:t>/10.25490/a97f-egyk</a:t>
            </a:r>
          </a:p>
        </p:txBody>
      </p:sp>
    </p:spTree>
    <p:extLst>
      <p:ext uri="{BB962C8B-B14F-4D97-AF65-F5344CB8AC3E}">
        <p14:creationId xmlns:p14="http://schemas.microsoft.com/office/powerpoint/2010/main" val="116630748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289139" y="1323936"/>
            <a:ext cx="5529771" cy="3170666"/>
          </a:xfrm>
        </p:spPr>
        <p:txBody>
          <a:bodyPr/>
          <a:lstStyle/>
          <a:p>
            <a:pPr marL="0" indent="0"/>
            <a:r>
              <a:rPr lang="en-US" dirty="0"/>
              <a:t>When a user cites a pub, we know</a:t>
            </a:r>
            <a:r>
              <a:rPr lang="en-US" dirty="0" smtClean="0"/>
              <a:t>:</a:t>
            </a:r>
            <a:br>
              <a:rPr lang="en-US" dirty="0" smtClean="0"/>
            </a:br>
            <a:endParaRPr lang="en-US" dirty="0"/>
          </a:p>
          <a:p>
            <a:pPr lvl="1">
              <a:tabLst>
                <a:tab pos="5568167" algn="l"/>
              </a:tabLst>
            </a:pPr>
            <a:r>
              <a:rPr lang="en-US" b="1" dirty="0"/>
              <a:t>Which data </a:t>
            </a:r>
            <a:r>
              <a:rPr lang="en-US" dirty="0"/>
              <a:t>produced it</a:t>
            </a:r>
          </a:p>
          <a:p>
            <a:pPr lvl="1"/>
            <a:r>
              <a:rPr lang="en-US" b="1" dirty="0"/>
              <a:t>What software </a:t>
            </a:r>
            <a:r>
              <a:rPr lang="en-US" dirty="0"/>
              <a:t>produced it</a:t>
            </a:r>
          </a:p>
          <a:p>
            <a:pPr lvl="1"/>
            <a:r>
              <a:rPr lang="en-US" dirty="0"/>
              <a:t>What was </a:t>
            </a:r>
            <a:r>
              <a:rPr lang="en-US" b="1" dirty="0"/>
              <a:t>derived</a:t>
            </a:r>
            <a:r>
              <a:rPr lang="en-US" dirty="0"/>
              <a:t> from it</a:t>
            </a:r>
          </a:p>
          <a:p>
            <a:pPr lvl="1"/>
            <a:r>
              <a:rPr lang="en-US" b="1" dirty="0"/>
              <a:t>Who to credit </a:t>
            </a:r>
            <a:r>
              <a:rPr lang="en-US" dirty="0"/>
              <a:t>down the attribution </a:t>
            </a:r>
            <a:r>
              <a:rPr lang="en-US" dirty="0" smtClean="0"/>
              <a:t>stack</a:t>
            </a:r>
            <a:endParaRPr lang="en-US" dirty="0"/>
          </a:p>
          <a:p>
            <a:endParaRPr lang="en-US" dirty="0" smtClean="0"/>
          </a:p>
          <a:p>
            <a:endParaRPr lang="en-US" dirty="0" smtClean="0"/>
          </a:p>
          <a:p>
            <a:r>
              <a:rPr lang="en-US" dirty="0" smtClean="0"/>
              <a:t>See: Katz </a:t>
            </a:r>
            <a:r>
              <a:rPr lang="en-US" dirty="0"/>
              <a:t>&amp; Smith. 2014. </a:t>
            </a:r>
            <a:r>
              <a:rPr lang="en-US" b="1" dirty="0"/>
              <a:t>Implementing Transitive Credit with JSON-LD</a:t>
            </a:r>
            <a:r>
              <a:rPr lang="en-US" dirty="0"/>
              <a:t>. arXiv:1407.51</a:t>
            </a:r>
          </a:p>
        </p:txBody>
      </p:sp>
      <p:sp>
        <p:nvSpPr>
          <p:cNvPr id="7" name="Text Placeholder 6"/>
          <p:cNvSpPr>
            <a:spLocks noGrp="1"/>
          </p:cNvSpPr>
          <p:nvPr>
            <p:ph type="body" sz="quarter" idx="10"/>
          </p:nvPr>
        </p:nvSpPr>
        <p:spPr/>
        <p:txBody>
          <a:bodyPr/>
          <a:lstStyle/>
          <a:p>
            <a:r>
              <a:rPr lang="en-US" dirty="0" smtClean="0"/>
              <a:t>Transitive Credit</a:t>
            </a:r>
            <a:endParaRPr lang="en-US" dirty="0"/>
          </a:p>
        </p:txBody>
      </p:sp>
      <p:sp>
        <p:nvSpPr>
          <p:cNvPr id="2" name="Slide Number Placeholder 1"/>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32</a:t>
            </a:fld>
            <a:endParaRPr lang="en-US" dirty="0"/>
          </a:p>
        </p:txBody>
      </p:sp>
      <p:pic>
        <p:nvPicPr>
          <p:cNvPr id="11" name="Picture 10" descr="prov-view-panel.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153975" y="220416"/>
            <a:ext cx="2031553" cy="4718447"/>
          </a:xfrm>
          <a:prstGeom prst="rect">
            <a:avLst/>
          </a:prstGeom>
        </p:spPr>
      </p:pic>
    </p:spTree>
    <p:extLst>
      <p:ext uri="{BB962C8B-B14F-4D97-AF65-F5344CB8AC3E}">
        <p14:creationId xmlns:p14="http://schemas.microsoft.com/office/powerpoint/2010/main" val="2675319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75"/>
          <p:cNvSpPr/>
          <p:nvPr/>
        </p:nvSpPr>
        <p:spPr>
          <a:xfrm>
            <a:off x="938389" y="2952741"/>
            <a:ext cx="2398890"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3" tIns="38103" rIns="38103" bIns="38103"/>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41" name="Shape 75"/>
          <p:cNvSpPr/>
          <p:nvPr/>
        </p:nvSpPr>
        <p:spPr>
          <a:xfrm>
            <a:off x="938389" y="3603013"/>
            <a:ext cx="2398890"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3" tIns="38103" rIns="38103" bIns="38103"/>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42" name="Shape 75"/>
          <p:cNvSpPr/>
          <p:nvPr/>
        </p:nvSpPr>
        <p:spPr>
          <a:xfrm>
            <a:off x="3400778" y="2747154"/>
            <a:ext cx="1474612" cy="1617219"/>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3" tIns="38103" rIns="38103" bIns="38103"/>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44" name="Shape 75"/>
          <p:cNvSpPr/>
          <p:nvPr/>
        </p:nvSpPr>
        <p:spPr>
          <a:xfrm>
            <a:off x="4972182" y="2747154"/>
            <a:ext cx="1474612" cy="1617219"/>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3" tIns="38103" rIns="38103" bIns="38103"/>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45" name="Shape 75"/>
          <p:cNvSpPr/>
          <p:nvPr/>
        </p:nvSpPr>
        <p:spPr>
          <a:xfrm>
            <a:off x="6520746" y="3022756"/>
            <a:ext cx="1593145"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3" tIns="38103" rIns="38103" bIns="38103"/>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46" name="Shape 75"/>
          <p:cNvSpPr/>
          <p:nvPr/>
        </p:nvSpPr>
        <p:spPr>
          <a:xfrm>
            <a:off x="6520746" y="3683200"/>
            <a:ext cx="1593145"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3" tIns="38103" rIns="38103" bIns="38103"/>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3" name="Text Placeholder 2"/>
          <p:cNvSpPr>
            <a:spLocks noGrp="1"/>
          </p:cNvSpPr>
          <p:nvPr>
            <p:ph type="body" sz="quarter" idx="10"/>
          </p:nvPr>
        </p:nvSpPr>
        <p:spPr/>
        <p:txBody>
          <a:bodyPr/>
          <a:lstStyle/>
          <a:p>
            <a:r>
              <a:rPr lang="en-US" dirty="0"/>
              <a:t>Citing multi-generational workflows</a:t>
            </a:r>
          </a:p>
        </p:txBody>
      </p:sp>
      <p:sp>
        <p:nvSpPr>
          <p:cNvPr id="10" name="Text Placeholder 9"/>
          <p:cNvSpPr>
            <a:spLocks noGrp="1"/>
          </p:cNvSpPr>
          <p:nvPr>
            <p:ph type="body"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36CC25BB-CD9E-8B4B-903C-80BCA5EE16DA}" type="slidenum">
              <a:rPr lang="en-US" smtClean="0"/>
              <a:pPr/>
              <a:t>33</a:t>
            </a:fld>
            <a:endParaRPr lang="en-US"/>
          </a:p>
        </p:txBody>
      </p:sp>
      <p:sp>
        <p:nvSpPr>
          <p:cNvPr id="6" name="Rounded Rectangle 5"/>
          <p:cNvSpPr/>
          <p:nvPr/>
        </p:nvSpPr>
        <p:spPr>
          <a:xfrm>
            <a:off x="1020798" y="307946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7" name="Rounded Rectangle 6"/>
          <p:cNvSpPr/>
          <p:nvPr/>
        </p:nvSpPr>
        <p:spPr>
          <a:xfrm>
            <a:off x="1020798" y="3290332"/>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8" name="Rounded Rectangle 7"/>
          <p:cNvSpPr/>
          <p:nvPr/>
        </p:nvSpPr>
        <p:spPr>
          <a:xfrm>
            <a:off x="1020798" y="369454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9" name="Rounded Rectangle 8"/>
          <p:cNvSpPr/>
          <p:nvPr/>
        </p:nvSpPr>
        <p:spPr>
          <a:xfrm>
            <a:off x="1020798" y="391395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11" name="Rounded Rectangle 10"/>
          <p:cNvSpPr/>
          <p:nvPr/>
        </p:nvSpPr>
        <p:spPr>
          <a:xfrm>
            <a:off x="2623503" y="318400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15" name="Pentagon 14"/>
          <p:cNvSpPr/>
          <p:nvPr/>
        </p:nvSpPr>
        <p:spPr>
          <a:xfrm>
            <a:off x="1868092" y="3802128"/>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p>
        </p:txBody>
      </p:sp>
      <p:sp>
        <p:nvSpPr>
          <p:cNvPr id="17" name="Pentagon 16"/>
          <p:cNvSpPr/>
          <p:nvPr/>
        </p:nvSpPr>
        <p:spPr>
          <a:xfrm>
            <a:off x="1868092" y="315752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p>
        </p:txBody>
      </p:sp>
      <p:sp>
        <p:nvSpPr>
          <p:cNvPr id="18" name="Pentagon 17"/>
          <p:cNvSpPr/>
          <p:nvPr/>
        </p:nvSpPr>
        <p:spPr>
          <a:xfrm>
            <a:off x="3448146"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p>
        </p:txBody>
      </p:sp>
      <p:sp>
        <p:nvSpPr>
          <p:cNvPr id="19" name="Rounded Rectangle 18"/>
          <p:cNvSpPr/>
          <p:nvPr/>
        </p:nvSpPr>
        <p:spPr>
          <a:xfrm>
            <a:off x="4176702" y="282762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20" name="Rounded Rectangle 19"/>
          <p:cNvSpPr/>
          <p:nvPr/>
        </p:nvSpPr>
        <p:spPr>
          <a:xfrm>
            <a:off x="4176702" y="30531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22" name="Rounded Rectangle 21"/>
          <p:cNvSpPr/>
          <p:nvPr/>
        </p:nvSpPr>
        <p:spPr>
          <a:xfrm>
            <a:off x="2623503" y="383120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23" name="Rounded Rectangle 22"/>
          <p:cNvSpPr/>
          <p:nvPr/>
        </p:nvSpPr>
        <p:spPr>
          <a:xfrm>
            <a:off x="4176702" y="327873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24" name="Rounded Rectangle 23"/>
          <p:cNvSpPr/>
          <p:nvPr/>
        </p:nvSpPr>
        <p:spPr>
          <a:xfrm>
            <a:off x="4176702" y="350429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25" name="Rounded Rectangle 24"/>
          <p:cNvSpPr/>
          <p:nvPr/>
        </p:nvSpPr>
        <p:spPr>
          <a:xfrm>
            <a:off x="4176702" y="372984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26" name="Rounded Rectangle 25"/>
          <p:cNvSpPr/>
          <p:nvPr/>
        </p:nvSpPr>
        <p:spPr>
          <a:xfrm>
            <a:off x="4176702" y="395540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27" name="Rounded Rectangle 26"/>
          <p:cNvSpPr/>
          <p:nvPr/>
        </p:nvSpPr>
        <p:spPr>
          <a:xfrm>
            <a:off x="4176702" y="418095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28" name="Pentagon 27"/>
          <p:cNvSpPr/>
          <p:nvPr/>
        </p:nvSpPr>
        <p:spPr>
          <a:xfrm>
            <a:off x="5035130"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p>
        </p:txBody>
      </p:sp>
      <p:sp>
        <p:nvSpPr>
          <p:cNvPr id="29" name="Rounded Rectangle 28"/>
          <p:cNvSpPr/>
          <p:nvPr/>
        </p:nvSpPr>
        <p:spPr>
          <a:xfrm>
            <a:off x="5751819" y="282726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30" name="Rounded Rectangle 29"/>
          <p:cNvSpPr/>
          <p:nvPr/>
        </p:nvSpPr>
        <p:spPr>
          <a:xfrm>
            <a:off x="5751819" y="305281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31" name="Rounded Rectangle 30"/>
          <p:cNvSpPr/>
          <p:nvPr/>
        </p:nvSpPr>
        <p:spPr>
          <a:xfrm>
            <a:off x="5751819" y="327837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32" name="Rounded Rectangle 31"/>
          <p:cNvSpPr/>
          <p:nvPr/>
        </p:nvSpPr>
        <p:spPr>
          <a:xfrm>
            <a:off x="5751819" y="350392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33" name="Rounded Rectangle 32"/>
          <p:cNvSpPr/>
          <p:nvPr/>
        </p:nvSpPr>
        <p:spPr>
          <a:xfrm>
            <a:off x="5751819" y="372948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34" name="Rounded Rectangle 33"/>
          <p:cNvSpPr/>
          <p:nvPr/>
        </p:nvSpPr>
        <p:spPr>
          <a:xfrm>
            <a:off x="5751819" y="395504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35" name="Rounded Rectangle 34"/>
          <p:cNvSpPr/>
          <p:nvPr/>
        </p:nvSpPr>
        <p:spPr>
          <a:xfrm>
            <a:off x="5751819" y="4180595"/>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37" name="Pentagon 36"/>
          <p:cNvSpPr/>
          <p:nvPr/>
        </p:nvSpPr>
        <p:spPr>
          <a:xfrm>
            <a:off x="6612341" y="3882317"/>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p>
        </p:txBody>
      </p:sp>
      <p:sp>
        <p:nvSpPr>
          <p:cNvPr id="38" name="Pentagon 37"/>
          <p:cNvSpPr/>
          <p:nvPr/>
        </p:nvSpPr>
        <p:spPr>
          <a:xfrm>
            <a:off x="6612341" y="323771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p>
        </p:txBody>
      </p:sp>
      <p:sp>
        <p:nvSpPr>
          <p:cNvPr id="39" name="Rounded Rectangle 38"/>
          <p:cNvSpPr/>
          <p:nvPr/>
        </p:nvSpPr>
        <p:spPr>
          <a:xfrm>
            <a:off x="7367748" y="325627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40" name="Rounded Rectangle 39"/>
          <p:cNvSpPr/>
          <p:nvPr/>
        </p:nvSpPr>
        <p:spPr>
          <a:xfrm>
            <a:off x="7367748" y="39034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a:endParaRPr lang="en-US" dirty="0">
              <a:solidFill>
                <a:schemeClr val="accent2"/>
              </a:solidFill>
            </a:endParaRPr>
          </a:p>
        </p:txBody>
      </p:sp>
      <p:sp>
        <p:nvSpPr>
          <p:cNvPr id="12" name="Folded Corner 11"/>
          <p:cNvSpPr/>
          <p:nvPr/>
        </p:nvSpPr>
        <p:spPr>
          <a:xfrm rot="16200000">
            <a:off x="7158616" y="1480412"/>
            <a:ext cx="1106222" cy="814230"/>
          </a:xfrm>
          <a:prstGeom prst="foldedCorner">
            <a:avLst/>
          </a:prstGeom>
          <a:noFill/>
          <a:ln w="12700" cmpd="sng"/>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a:p>
        </p:txBody>
      </p:sp>
      <p:sp>
        <p:nvSpPr>
          <p:cNvPr id="47" name="TextBox 46"/>
          <p:cNvSpPr txBox="1"/>
          <p:nvPr/>
        </p:nvSpPr>
        <p:spPr>
          <a:xfrm>
            <a:off x="7476951" y="1687731"/>
            <a:ext cx="523328" cy="346267"/>
          </a:xfrm>
          <a:prstGeom prst="rect">
            <a:avLst/>
          </a:prstGeom>
          <a:noFill/>
        </p:spPr>
        <p:txBody>
          <a:bodyPr wrap="none" lIns="68589" tIns="34295" rIns="68589" bIns="34295" rtlCol="0">
            <a:spAutoFit/>
          </a:bodyPr>
          <a:lstStyle/>
          <a:p>
            <a:pPr algn="ctr"/>
            <a:r>
              <a:rPr lang="en-US" sz="1800" dirty="0" err="1">
                <a:solidFill>
                  <a:srgbClr val="1F497D"/>
                </a:solidFill>
              </a:rPr>
              <a:t>doi</a:t>
            </a:r>
            <a:r>
              <a:rPr lang="en-US" sz="1800" dirty="0">
                <a:solidFill>
                  <a:srgbClr val="1F497D"/>
                </a:solidFill>
              </a:rPr>
              <a:t>:</a:t>
            </a:r>
          </a:p>
        </p:txBody>
      </p:sp>
      <p:cxnSp>
        <p:nvCxnSpPr>
          <p:cNvPr id="48" name="Straight Connector 47"/>
          <p:cNvCxnSpPr/>
          <p:nvPr/>
        </p:nvCxnSpPr>
        <p:spPr>
          <a:xfrm>
            <a:off x="7720324" y="2528229"/>
            <a:ext cx="0" cy="417091"/>
          </a:xfrm>
          <a:prstGeom prst="line">
            <a:avLst/>
          </a:prstGeom>
          <a:ln w="28575" cmpd="sng">
            <a:solidFill>
              <a:srgbClr val="1F497D"/>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798025" y="987848"/>
            <a:ext cx="1844598" cy="346267"/>
          </a:xfrm>
          <a:prstGeom prst="rect">
            <a:avLst/>
          </a:prstGeom>
          <a:noFill/>
        </p:spPr>
        <p:txBody>
          <a:bodyPr wrap="none" lIns="68589" tIns="34295" rIns="68589" bIns="34295" rtlCol="0">
            <a:spAutoFit/>
          </a:bodyPr>
          <a:lstStyle/>
          <a:p>
            <a:pPr algn="ctr"/>
            <a:r>
              <a:rPr lang="en-US" sz="1800" dirty="0">
                <a:solidFill>
                  <a:srgbClr val="1F497D"/>
                </a:solidFill>
              </a:rPr>
              <a:t>Citation in paper</a:t>
            </a:r>
          </a:p>
        </p:txBody>
      </p:sp>
      <p:cxnSp>
        <p:nvCxnSpPr>
          <p:cNvPr id="50" name="Straight Connector 49"/>
          <p:cNvCxnSpPr/>
          <p:nvPr/>
        </p:nvCxnSpPr>
        <p:spPr>
          <a:xfrm flipV="1">
            <a:off x="2190180" y="2034300"/>
            <a:ext cx="0" cy="855509"/>
          </a:xfrm>
          <a:prstGeom prst="line">
            <a:avLst/>
          </a:prstGeom>
          <a:ln w="28575" cmpd="sng">
            <a:solidFill>
              <a:srgbClr val="1F497D"/>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284166" y="1030077"/>
            <a:ext cx="1812035" cy="901080"/>
          </a:xfrm>
          <a:prstGeom prst="rect">
            <a:avLst/>
          </a:prstGeom>
          <a:noFill/>
        </p:spPr>
        <p:txBody>
          <a:bodyPr wrap="none" lIns="68589" tIns="34295" rIns="68589" bIns="34295" rtlCol="0">
            <a:spAutoFit/>
          </a:bodyPr>
          <a:lstStyle/>
          <a:p>
            <a:pPr algn="ctr"/>
            <a:r>
              <a:rPr lang="en-US" sz="1800" dirty="0">
                <a:solidFill>
                  <a:srgbClr val="1F497D"/>
                </a:solidFill>
              </a:rPr>
              <a:t>Transitive Credit</a:t>
            </a:r>
          </a:p>
          <a:p>
            <a:pPr algn="ctr"/>
            <a:r>
              <a:rPr lang="en-US" sz="1800" dirty="0">
                <a:solidFill>
                  <a:srgbClr val="1F497D"/>
                </a:solidFill>
              </a:rPr>
              <a:t>Via</a:t>
            </a:r>
          </a:p>
          <a:p>
            <a:pPr algn="ctr"/>
            <a:r>
              <a:rPr lang="en-US" sz="1800" dirty="0">
                <a:solidFill>
                  <a:srgbClr val="1F497D"/>
                </a:solidFill>
              </a:rPr>
              <a:t>Provenance</a:t>
            </a:r>
          </a:p>
        </p:txBody>
      </p:sp>
      <p:sp>
        <p:nvSpPr>
          <p:cNvPr id="53" name="TextBox 52"/>
          <p:cNvSpPr txBox="1"/>
          <p:nvPr/>
        </p:nvSpPr>
        <p:spPr>
          <a:xfrm>
            <a:off x="845844" y="2636329"/>
            <a:ext cx="1215754" cy="361656"/>
          </a:xfrm>
          <a:prstGeom prst="rect">
            <a:avLst/>
          </a:prstGeom>
          <a:noFill/>
        </p:spPr>
        <p:txBody>
          <a:bodyPr wrap="none" lIns="68589" tIns="34295" rIns="68589" bIns="34295" rtlCol="0">
            <a:spAutoFit/>
          </a:bodyPr>
          <a:lstStyle/>
          <a:p>
            <a:pPr algn="ctr"/>
            <a:r>
              <a:rPr lang="en-US" dirty="0" smtClean="0">
                <a:solidFill>
                  <a:srgbClr val="1F497D"/>
                </a:solidFill>
              </a:rPr>
              <a:t>Dataset A</a:t>
            </a:r>
            <a:endParaRPr lang="en-US" dirty="0">
              <a:solidFill>
                <a:srgbClr val="1F497D"/>
              </a:solidFill>
            </a:endParaRPr>
          </a:p>
        </p:txBody>
      </p:sp>
      <p:sp>
        <p:nvSpPr>
          <p:cNvPr id="54" name="TextBox 53"/>
          <p:cNvSpPr txBox="1"/>
          <p:nvPr/>
        </p:nvSpPr>
        <p:spPr>
          <a:xfrm>
            <a:off x="849508" y="4180956"/>
            <a:ext cx="1208425" cy="361656"/>
          </a:xfrm>
          <a:prstGeom prst="rect">
            <a:avLst/>
          </a:prstGeom>
          <a:noFill/>
        </p:spPr>
        <p:txBody>
          <a:bodyPr wrap="none" lIns="68589" tIns="34295" rIns="68589" bIns="34295" rtlCol="0">
            <a:spAutoFit/>
          </a:bodyPr>
          <a:lstStyle/>
          <a:p>
            <a:pPr algn="ctr"/>
            <a:r>
              <a:rPr lang="en-US" dirty="0" smtClean="0">
                <a:solidFill>
                  <a:srgbClr val="1F497D"/>
                </a:solidFill>
              </a:rPr>
              <a:t>Dataset </a:t>
            </a:r>
            <a:r>
              <a:rPr lang="en-US" dirty="0">
                <a:solidFill>
                  <a:srgbClr val="1F497D"/>
                </a:solidFill>
              </a:rPr>
              <a:t>B</a:t>
            </a:r>
          </a:p>
        </p:txBody>
      </p:sp>
      <p:sp>
        <p:nvSpPr>
          <p:cNvPr id="55" name="TextBox 54"/>
          <p:cNvSpPr txBox="1"/>
          <p:nvPr/>
        </p:nvSpPr>
        <p:spPr>
          <a:xfrm>
            <a:off x="3305195" y="2425335"/>
            <a:ext cx="1221825" cy="361656"/>
          </a:xfrm>
          <a:prstGeom prst="rect">
            <a:avLst/>
          </a:prstGeom>
          <a:noFill/>
        </p:spPr>
        <p:txBody>
          <a:bodyPr wrap="none" lIns="68589" tIns="34295" rIns="68589" bIns="34295" rtlCol="0">
            <a:spAutoFit/>
          </a:bodyPr>
          <a:lstStyle/>
          <a:p>
            <a:pPr algn="ctr"/>
            <a:r>
              <a:rPr lang="en-US" dirty="0" smtClean="0">
                <a:solidFill>
                  <a:srgbClr val="1F497D"/>
                </a:solidFill>
              </a:rPr>
              <a:t>Dataset C</a:t>
            </a:r>
            <a:endParaRPr lang="en-US" dirty="0">
              <a:solidFill>
                <a:srgbClr val="1F497D"/>
              </a:solidFill>
            </a:endParaRPr>
          </a:p>
        </p:txBody>
      </p:sp>
      <p:sp>
        <p:nvSpPr>
          <p:cNvPr id="56" name="TextBox 55"/>
          <p:cNvSpPr txBox="1"/>
          <p:nvPr/>
        </p:nvSpPr>
        <p:spPr>
          <a:xfrm>
            <a:off x="4876600" y="2425335"/>
            <a:ext cx="1221825" cy="361656"/>
          </a:xfrm>
          <a:prstGeom prst="rect">
            <a:avLst/>
          </a:prstGeom>
          <a:noFill/>
        </p:spPr>
        <p:txBody>
          <a:bodyPr wrap="none" lIns="68589" tIns="34295" rIns="68589" bIns="34295" rtlCol="0">
            <a:spAutoFit/>
          </a:bodyPr>
          <a:lstStyle/>
          <a:p>
            <a:pPr algn="ctr"/>
            <a:r>
              <a:rPr lang="en-US" dirty="0" smtClean="0">
                <a:solidFill>
                  <a:srgbClr val="1F497D"/>
                </a:solidFill>
              </a:rPr>
              <a:t>Dataset D</a:t>
            </a:r>
            <a:endParaRPr lang="en-US" dirty="0">
              <a:solidFill>
                <a:srgbClr val="1F497D"/>
              </a:solidFill>
            </a:endParaRPr>
          </a:p>
        </p:txBody>
      </p:sp>
      <p:sp>
        <p:nvSpPr>
          <p:cNvPr id="57" name="TextBox 56"/>
          <p:cNvSpPr txBox="1"/>
          <p:nvPr/>
        </p:nvSpPr>
        <p:spPr>
          <a:xfrm>
            <a:off x="6438685" y="2702591"/>
            <a:ext cx="1194781" cy="361656"/>
          </a:xfrm>
          <a:prstGeom prst="rect">
            <a:avLst/>
          </a:prstGeom>
          <a:noFill/>
        </p:spPr>
        <p:txBody>
          <a:bodyPr wrap="none" lIns="68589" tIns="34295" rIns="68589" bIns="34295" rtlCol="0">
            <a:spAutoFit/>
          </a:bodyPr>
          <a:lstStyle/>
          <a:p>
            <a:pPr algn="ctr"/>
            <a:r>
              <a:rPr lang="en-US" dirty="0" smtClean="0">
                <a:solidFill>
                  <a:srgbClr val="1F497D"/>
                </a:solidFill>
              </a:rPr>
              <a:t>Dataset E</a:t>
            </a:r>
            <a:endParaRPr lang="en-US" dirty="0">
              <a:solidFill>
                <a:srgbClr val="1F497D"/>
              </a:solidFill>
            </a:endParaRPr>
          </a:p>
        </p:txBody>
      </p:sp>
      <p:sp>
        <p:nvSpPr>
          <p:cNvPr id="58" name="TextBox 57"/>
          <p:cNvSpPr txBox="1"/>
          <p:nvPr/>
        </p:nvSpPr>
        <p:spPr>
          <a:xfrm>
            <a:off x="6441022" y="4253583"/>
            <a:ext cx="1190106" cy="361656"/>
          </a:xfrm>
          <a:prstGeom prst="rect">
            <a:avLst/>
          </a:prstGeom>
          <a:noFill/>
        </p:spPr>
        <p:txBody>
          <a:bodyPr wrap="none" lIns="68589" tIns="34295" rIns="68589" bIns="34295" rtlCol="0">
            <a:spAutoFit/>
          </a:bodyPr>
          <a:lstStyle/>
          <a:p>
            <a:pPr algn="ctr"/>
            <a:r>
              <a:rPr lang="en-US" dirty="0" smtClean="0">
                <a:solidFill>
                  <a:srgbClr val="1F497D"/>
                </a:solidFill>
              </a:rPr>
              <a:t>Dataset F</a:t>
            </a:r>
            <a:endParaRPr lang="en-US" dirty="0">
              <a:solidFill>
                <a:srgbClr val="1F497D"/>
              </a:solidFill>
            </a:endParaRPr>
          </a:p>
        </p:txBody>
      </p:sp>
    </p:spTree>
    <p:extLst>
      <p:ext uri="{BB962C8B-B14F-4D97-AF65-F5344CB8AC3E}">
        <p14:creationId xmlns:p14="http://schemas.microsoft.com/office/powerpoint/2010/main" val="7622555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a:t>Evolution of the Living Paper</a:t>
            </a:r>
          </a:p>
          <a:p>
            <a:endParaRPr lang="en-US" dirty="0"/>
          </a:p>
        </p:txBody>
      </p:sp>
      <p:sp>
        <p:nvSpPr>
          <p:cNvPr id="2" name="Slide Number Placeholder 1"/>
          <p:cNvSpPr>
            <a:spLocks noGrp="1"/>
          </p:cNvSpPr>
          <p:nvPr>
            <p:ph type="sldNum" sz="quarter" idx="4"/>
          </p:nvPr>
        </p:nvSpPr>
        <p:spPr/>
        <p:txBody>
          <a:bodyPr/>
          <a:lstStyle/>
          <a:p>
            <a:pPr>
              <a:defRPr/>
            </a:pPr>
            <a:fld id="{8F55EFAA-459D-C540-A99B-51BBCBF043E1}" type="slidenum">
              <a:rPr lang="en-US" smtClean="0"/>
              <a:pPr>
                <a:defRPr/>
              </a:pPr>
              <a:t>34</a:t>
            </a:fld>
            <a:endParaRPr lang="en-US" dirty="0"/>
          </a:p>
        </p:txBody>
      </p:sp>
      <p:graphicFrame>
        <p:nvGraphicFramePr>
          <p:cNvPr id="10" name="Shape 308"/>
          <p:cNvGraphicFramePr/>
          <p:nvPr>
            <p:extLst>
              <p:ext uri="{D42A27DB-BD31-4B8C-83A1-F6EECF244321}">
                <p14:modId xmlns:p14="http://schemas.microsoft.com/office/powerpoint/2010/main" val="2215079446"/>
              </p:ext>
            </p:extLst>
          </p:nvPr>
        </p:nvGraphicFramePr>
        <p:xfrm>
          <a:off x="2879658" y="1826273"/>
          <a:ext cx="5442600" cy="1357200"/>
        </p:xfrm>
        <a:graphic>
          <a:graphicData uri="http://schemas.openxmlformats.org/drawingml/2006/table">
            <a:tbl>
              <a:tblPr>
                <a:noFill/>
              </a:tblPr>
              <a:tblGrid>
                <a:gridCol w="1360650"/>
                <a:gridCol w="1360650"/>
                <a:gridCol w="1360650"/>
                <a:gridCol w="1360650"/>
              </a:tblGrid>
              <a:tr h="452400">
                <a:tc>
                  <a:txBody>
                    <a:bodyPr/>
                    <a:lstStyle/>
                    <a:p>
                      <a:pPr lvl="0" algn="r">
                        <a:spcBef>
                          <a:spcPts val="0"/>
                        </a:spcBef>
                        <a:buNone/>
                      </a:pPr>
                      <a:r>
                        <a:rPr lang="en-US" sz="1400" dirty="0" smtClean="0">
                          <a:solidFill>
                            <a:srgbClr val="666666"/>
                          </a:solidFill>
                          <a:latin typeface="Nunito Sans"/>
                          <a:ea typeface="Nunito Sans"/>
                          <a:cs typeface="Nunito Sans"/>
                          <a:sym typeface="Nunito Sans"/>
                        </a:rPr>
                        <a:t>1</a:t>
                      </a:r>
                      <a:r>
                        <a:rPr lang="en-US" sz="1400" baseline="30000" dirty="0" smtClean="0">
                          <a:solidFill>
                            <a:srgbClr val="666666"/>
                          </a:solidFill>
                          <a:latin typeface="Nunito Sans"/>
                          <a:ea typeface="Nunito Sans"/>
                          <a:cs typeface="Nunito Sans"/>
                          <a:sym typeface="Nunito Sans"/>
                        </a:rPr>
                        <a:t>st</a:t>
                      </a:r>
                      <a:r>
                        <a:rPr lang="en-US" sz="1400" baseline="0" dirty="0" smtClean="0">
                          <a:solidFill>
                            <a:srgbClr val="666666"/>
                          </a:solidFill>
                          <a:latin typeface="Nunito Sans"/>
                          <a:ea typeface="Nunito Sans"/>
                          <a:cs typeface="Nunito Sans"/>
                          <a:sym typeface="Nunito Sans"/>
                        </a:rPr>
                        <a:t> Gen</a:t>
                      </a:r>
                      <a:endParaRPr lang="en" sz="1400" dirty="0">
                        <a:solidFill>
                          <a:srgbClr val="666666"/>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US" sz="1400" b="1" dirty="0" smtClean="0">
                          <a:solidFill>
                            <a:srgbClr val="882818"/>
                          </a:solidFill>
                          <a:latin typeface="Nunito Sans"/>
                          <a:ea typeface="Nunito Sans"/>
                          <a:cs typeface="Nunito Sans"/>
                          <a:sym typeface="Nunito Sans"/>
                        </a:rPr>
                        <a:t>Prose</a:t>
                      </a:r>
                      <a:endParaRPr lang="en" sz="1400" b="1" dirty="0">
                        <a:solidFill>
                          <a:srgbClr val="882818"/>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endParaRPr lang="en" sz="1400" b="1" dirty="0">
                        <a:solidFill>
                          <a:srgbClr val="882818"/>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endParaRPr lang="en" sz="1400" b="1" dirty="0">
                        <a:solidFill>
                          <a:srgbClr val="882818"/>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r>
              <a:tr h="452400">
                <a:tc>
                  <a:txBody>
                    <a:bodyPr/>
                    <a:lstStyle/>
                    <a:p>
                      <a:pPr lvl="0" algn="r">
                        <a:spcBef>
                          <a:spcPts val="0"/>
                        </a:spcBef>
                        <a:buNone/>
                      </a:pPr>
                      <a:r>
                        <a:rPr lang="en-US" sz="1400" dirty="0" smtClean="0">
                          <a:solidFill>
                            <a:srgbClr val="666666"/>
                          </a:solidFill>
                          <a:latin typeface="Nunito Sans"/>
                          <a:ea typeface="Nunito Sans"/>
                          <a:cs typeface="Nunito Sans"/>
                          <a:sym typeface="Nunito Sans"/>
                        </a:rPr>
                        <a:t>2</a:t>
                      </a:r>
                      <a:r>
                        <a:rPr lang="en-US" sz="1400" baseline="30000" dirty="0" smtClean="0">
                          <a:solidFill>
                            <a:srgbClr val="666666"/>
                          </a:solidFill>
                          <a:latin typeface="Nunito Sans"/>
                          <a:ea typeface="Nunito Sans"/>
                          <a:cs typeface="Nunito Sans"/>
                          <a:sym typeface="Nunito Sans"/>
                        </a:rPr>
                        <a:t>nd</a:t>
                      </a:r>
                      <a:r>
                        <a:rPr lang="en-US" sz="1400" dirty="0" smtClean="0">
                          <a:solidFill>
                            <a:srgbClr val="666666"/>
                          </a:solidFill>
                          <a:latin typeface="Nunito Sans"/>
                          <a:ea typeface="Nunito Sans"/>
                          <a:cs typeface="Nunito Sans"/>
                          <a:sym typeface="Nunito Sans"/>
                        </a:rPr>
                        <a:t> Gen</a:t>
                      </a:r>
                      <a:endParaRPr lang="en" sz="1400" dirty="0">
                        <a:solidFill>
                          <a:srgbClr val="666666"/>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US" sz="1400" b="1" dirty="0" smtClean="0">
                          <a:solidFill>
                            <a:srgbClr val="882818"/>
                          </a:solidFill>
                          <a:latin typeface="Nunito Sans"/>
                          <a:ea typeface="Nunito Sans"/>
                          <a:cs typeface="Nunito Sans"/>
                          <a:sym typeface="Nunito Sans"/>
                        </a:rPr>
                        <a:t>Prose</a:t>
                      </a:r>
                      <a:endParaRPr lang="en" sz="1400" b="1" dirty="0">
                        <a:solidFill>
                          <a:srgbClr val="882818"/>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US" sz="1400" b="1" dirty="0" smtClean="0">
                          <a:solidFill>
                            <a:srgbClr val="882818"/>
                          </a:solidFill>
                          <a:latin typeface="Nunito Sans"/>
                          <a:ea typeface="Nunito Sans"/>
                          <a:cs typeface="Nunito Sans"/>
                          <a:sym typeface="Nunito Sans"/>
                        </a:rPr>
                        <a:t>+ Data</a:t>
                      </a:r>
                      <a:endParaRPr lang="en" sz="1400" b="1" dirty="0">
                        <a:solidFill>
                          <a:srgbClr val="882818"/>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endParaRPr lang="en" sz="1400" b="1" dirty="0">
                        <a:solidFill>
                          <a:srgbClr val="882818"/>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52400">
                <a:tc>
                  <a:txBody>
                    <a:bodyPr/>
                    <a:lstStyle/>
                    <a:p>
                      <a:pPr lvl="0" algn="r" rtl="0">
                        <a:spcBef>
                          <a:spcPts val="0"/>
                        </a:spcBef>
                        <a:buNone/>
                      </a:pPr>
                      <a:r>
                        <a:rPr lang="en-US" sz="1400" dirty="0" smtClean="0">
                          <a:solidFill>
                            <a:srgbClr val="666666"/>
                          </a:solidFill>
                          <a:latin typeface="Nunito Sans"/>
                          <a:ea typeface="Nunito Sans"/>
                          <a:cs typeface="Nunito Sans"/>
                          <a:sym typeface="Nunito Sans"/>
                        </a:rPr>
                        <a:t>3</a:t>
                      </a:r>
                      <a:r>
                        <a:rPr lang="en-US" sz="1400" baseline="30000" dirty="0" smtClean="0">
                          <a:solidFill>
                            <a:srgbClr val="666666"/>
                          </a:solidFill>
                          <a:latin typeface="Nunito Sans"/>
                          <a:ea typeface="Nunito Sans"/>
                          <a:cs typeface="Nunito Sans"/>
                          <a:sym typeface="Nunito Sans"/>
                        </a:rPr>
                        <a:t>rd</a:t>
                      </a:r>
                      <a:r>
                        <a:rPr lang="en-US" sz="1400" dirty="0" smtClean="0">
                          <a:solidFill>
                            <a:srgbClr val="666666"/>
                          </a:solidFill>
                          <a:latin typeface="Nunito Sans"/>
                          <a:ea typeface="Nunito Sans"/>
                          <a:cs typeface="Nunito Sans"/>
                          <a:sym typeface="Nunito Sans"/>
                        </a:rPr>
                        <a:t> Gen</a:t>
                      </a:r>
                      <a:endParaRPr lang="en" sz="1400" dirty="0">
                        <a:solidFill>
                          <a:srgbClr val="666666"/>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rtl="0">
                        <a:spcBef>
                          <a:spcPts val="0"/>
                        </a:spcBef>
                        <a:buNone/>
                      </a:pPr>
                      <a:r>
                        <a:rPr lang="en-US" sz="1400" b="1" dirty="0" smtClean="0">
                          <a:solidFill>
                            <a:srgbClr val="882818"/>
                          </a:solidFill>
                          <a:latin typeface="Nunito Sans"/>
                          <a:ea typeface="Nunito Sans"/>
                          <a:cs typeface="Nunito Sans"/>
                          <a:sym typeface="Nunito Sans"/>
                        </a:rPr>
                        <a:t>Prose</a:t>
                      </a:r>
                      <a:endParaRPr lang="en" sz="1400" b="1" dirty="0">
                        <a:solidFill>
                          <a:srgbClr val="882818"/>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rtl="0">
                        <a:spcBef>
                          <a:spcPts val="0"/>
                        </a:spcBef>
                        <a:buNone/>
                      </a:pPr>
                      <a:r>
                        <a:rPr lang="en-US" sz="1400" b="1" dirty="0" smtClean="0">
                          <a:solidFill>
                            <a:srgbClr val="882818"/>
                          </a:solidFill>
                          <a:latin typeface="Nunito Sans"/>
                          <a:ea typeface="Nunito Sans"/>
                          <a:cs typeface="Nunito Sans"/>
                          <a:sym typeface="Nunito Sans"/>
                        </a:rPr>
                        <a:t>+ Data</a:t>
                      </a:r>
                      <a:endParaRPr lang="en" sz="1400" b="1" dirty="0">
                        <a:solidFill>
                          <a:srgbClr val="882818"/>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rtl="0">
                        <a:spcBef>
                          <a:spcPts val="0"/>
                        </a:spcBef>
                        <a:buNone/>
                      </a:pPr>
                      <a:r>
                        <a:rPr lang="en-US" sz="1400" b="1" dirty="0" smtClean="0">
                          <a:solidFill>
                            <a:srgbClr val="882818"/>
                          </a:solidFill>
                          <a:latin typeface="Nunito Sans"/>
                          <a:ea typeface="Nunito Sans"/>
                          <a:cs typeface="Nunito Sans"/>
                          <a:sym typeface="Nunito Sans"/>
                        </a:rPr>
                        <a:t>+ Code</a:t>
                      </a:r>
                      <a:endParaRPr lang="en" sz="1400" b="1" dirty="0">
                        <a:solidFill>
                          <a:srgbClr val="882818"/>
                        </a:solidFill>
                        <a:latin typeface="Nunito Sans"/>
                        <a:ea typeface="Nunito Sans"/>
                        <a:cs typeface="Nunito Sans"/>
                        <a:sym typeface="Nunito Sans"/>
                      </a:endParaRPr>
                    </a:p>
                  </a:txBody>
                  <a:tcPr marL="91425" marR="91425" marT="51431" marB="51431"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r>
            </a:tbl>
          </a:graphicData>
        </a:graphic>
      </p:graphicFrame>
      <p:sp>
        <p:nvSpPr>
          <p:cNvPr id="11" name="Shape 129"/>
          <p:cNvSpPr txBox="1">
            <a:spLocks/>
          </p:cNvSpPr>
          <p:nvPr/>
        </p:nvSpPr>
        <p:spPr>
          <a:xfrm>
            <a:off x="2879658" y="956255"/>
            <a:ext cx="3517200" cy="730125"/>
          </a:xfrm>
          <a:prstGeom prst="rect">
            <a:avLst/>
          </a:prstGeom>
          <a:noFill/>
          <a:ln>
            <a:noFill/>
          </a:ln>
        </p:spPr>
        <p:txBody>
          <a:bodyPr wrap="square" lIns="91405" tIns="91405" rIns="91405" bIns="9140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Nunito Sans"/>
              <a:buNone/>
              <a:defRPr sz="2400" b="0" i="0" u="none" strike="noStrike" cap="none">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r>
              <a:rPr lang="en-US" dirty="0" smtClean="0">
                <a:solidFill>
                  <a:srgbClr val="882818"/>
                </a:solidFill>
                <a:latin typeface="Raleway"/>
                <a:cs typeface="Raleway"/>
              </a:rPr>
              <a:t>Scholarly Publications</a:t>
            </a:r>
            <a:endParaRPr lang="en" dirty="0">
              <a:solidFill>
                <a:srgbClr val="882818"/>
              </a:solidFill>
              <a:latin typeface="Raleway"/>
              <a:cs typeface="Raleway"/>
            </a:endParaRPr>
          </a:p>
        </p:txBody>
      </p:sp>
      <p:grpSp>
        <p:nvGrpSpPr>
          <p:cNvPr id="14" name="Group 13"/>
          <p:cNvGrpSpPr>
            <a:grpSpLocks noChangeAspect="1"/>
          </p:cNvGrpSpPr>
          <p:nvPr/>
        </p:nvGrpSpPr>
        <p:grpSpPr>
          <a:xfrm>
            <a:off x="469745" y="4189775"/>
            <a:ext cx="2084294" cy="457200"/>
            <a:chOff x="5428762" y="169353"/>
            <a:chExt cx="3285112" cy="720605"/>
          </a:xfrm>
        </p:grpSpPr>
        <p:sp>
          <p:nvSpPr>
            <p:cNvPr id="15" name="Rounded Rectangle 14"/>
            <p:cNvSpPr/>
            <p:nvPr/>
          </p:nvSpPr>
          <p:spPr>
            <a:xfrm>
              <a:off x="5428762" y="169353"/>
              <a:ext cx="3223090" cy="720605"/>
            </a:xfrm>
            <a:prstGeom prst="roundRect">
              <a:avLst>
                <a:gd name="adj" fmla="val 9400"/>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5527047" y="229492"/>
              <a:ext cx="3186827" cy="569954"/>
              <a:chOff x="5527047" y="229492"/>
              <a:chExt cx="3186827" cy="569954"/>
            </a:xfrm>
          </p:grpSpPr>
          <p:pic>
            <p:nvPicPr>
              <p:cNvPr id="17" name="Picture 16" descr="whole_tale_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27047" y="229492"/>
                <a:ext cx="557801" cy="557801"/>
              </a:xfrm>
              <a:prstGeom prst="rect">
                <a:avLst/>
              </a:prstGeom>
            </p:spPr>
          </p:pic>
          <p:sp>
            <p:nvSpPr>
              <p:cNvPr id="18" name="Rectangle 17"/>
              <p:cNvSpPr/>
              <p:nvPr/>
            </p:nvSpPr>
            <p:spPr>
              <a:xfrm>
                <a:off x="6075043" y="241587"/>
                <a:ext cx="2638831" cy="557859"/>
              </a:xfrm>
              <a:prstGeom prst="rect">
                <a:avLst/>
              </a:prstGeom>
            </p:spPr>
            <p:txBody>
              <a:bodyPr wrap="none">
                <a:spAutoFit/>
              </a:bodyPr>
              <a:lstStyle/>
              <a:p>
                <a:r>
                  <a:rPr lang="en-US" sz="1700" spc="300" dirty="0">
                    <a:solidFill>
                      <a:schemeClr val="bg1"/>
                    </a:solidFill>
                    <a:latin typeface="Avenir Book"/>
                    <a:cs typeface="Avenir Book"/>
                  </a:rPr>
                  <a:t>WHOLE</a:t>
                </a:r>
                <a:r>
                  <a:rPr lang="en-US" sz="1700" cap="small" spc="300" dirty="0">
                    <a:solidFill>
                      <a:schemeClr val="bg1"/>
                    </a:solidFill>
                    <a:latin typeface="Avenir Book"/>
                    <a:cs typeface="Avenir Book"/>
                  </a:rPr>
                  <a:t>tale</a:t>
                </a:r>
              </a:p>
            </p:txBody>
          </p:sp>
        </p:grpSp>
      </p:gr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050" y="3384632"/>
            <a:ext cx="1988531" cy="457200"/>
          </a:xfrm>
          <a:prstGeom prst="rect">
            <a:avLst/>
          </a:prstGeom>
          <a:solidFill>
            <a:schemeClr val="bg1"/>
          </a:solidFill>
        </p:spPr>
      </p:pic>
      <p:pic>
        <p:nvPicPr>
          <p:cNvPr id="20" name="Picture 19"/>
          <p:cNvPicPr>
            <a:picLocks noChangeAspect="1"/>
          </p:cNvPicPr>
          <p:nvPr/>
        </p:nvPicPr>
        <p:blipFill>
          <a:blip r:embed="rId4"/>
          <a:stretch>
            <a:fillRect/>
          </a:stretch>
        </p:blipFill>
        <p:spPr>
          <a:xfrm>
            <a:off x="425996" y="765806"/>
            <a:ext cx="1999321" cy="26016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1" name="Rectangle 20"/>
          <p:cNvSpPr/>
          <p:nvPr/>
        </p:nvSpPr>
        <p:spPr>
          <a:xfrm>
            <a:off x="2879658" y="4094903"/>
            <a:ext cx="5442600" cy="650518"/>
          </a:xfrm>
          <a:prstGeom prst="rect">
            <a:avLst/>
          </a:prstGeom>
          <a:solidFill>
            <a:srgbClr val="F3F3F3"/>
          </a:solidFill>
          <a:ln>
            <a:solidFill>
              <a:schemeClr val="tx2">
                <a:lumMod val="90000"/>
              </a:schemeClr>
            </a:solidFill>
          </a:ln>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endParaRPr lang="en-US" dirty="0"/>
          </a:p>
        </p:txBody>
      </p:sp>
      <p:sp>
        <p:nvSpPr>
          <p:cNvPr id="22" name="Shape 129"/>
          <p:cNvSpPr txBox="1">
            <a:spLocks/>
          </p:cNvSpPr>
          <p:nvPr/>
        </p:nvSpPr>
        <p:spPr>
          <a:xfrm>
            <a:off x="2879658" y="4103473"/>
            <a:ext cx="5442600" cy="692543"/>
          </a:xfrm>
          <a:prstGeom prst="rect">
            <a:avLst/>
          </a:prstGeom>
          <a:noFill/>
          <a:ln>
            <a:noFill/>
          </a:ln>
        </p:spPr>
        <p:txBody>
          <a:bodyPr wrap="square" lIns="91405" tIns="91405" rIns="91405" bIns="9140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Nunito Sans"/>
              <a:buNone/>
              <a:defRPr sz="2400" b="0" i="0" u="none" strike="noStrike" cap="none">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r>
              <a:rPr lang="en-US" sz="2000" dirty="0">
                <a:solidFill>
                  <a:srgbClr val="882818"/>
                </a:solidFill>
                <a:latin typeface="Raleway"/>
                <a:cs typeface="Raleway"/>
              </a:rPr>
              <a:t>Prose + Data + Code + </a:t>
            </a:r>
            <a:r>
              <a:rPr lang="en-US" sz="2000" b="1" dirty="0">
                <a:solidFill>
                  <a:srgbClr val="882818"/>
                </a:solidFill>
                <a:latin typeface="Raleway"/>
                <a:cs typeface="Raleway"/>
              </a:rPr>
              <a:t>Provenance + Execution Environment</a:t>
            </a:r>
            <a:endParaRPr lang="en" sz="2000" b="1" dirty="0">
              <a:solidFill>
                <a:srgbClr val="882818"/>
              </a:solidFill>
              <a:latin typeface="Raleway"/>
              <a:cs typeface="Raleway"/>
            </a:endParaRPr>
          </a:p>
        </p:txBody>
      </p:sp>
      <p:sp>
        <p:nvSpPr>
          <p:cNvPr id="23" name="Rectangle 22"/>
          <p:cNvSpPr/>
          <p:nvPr/>
        </p:nvSpPr>
        <p:spPr>
          <a:xfrm>
            <a:off x="2879658" y="3324969"/>
            <a:ext cx="5442600" cy="650518"/>
          </a:xfrm>
          <a:prstGeom prst="rect">
            <a:avLst/>
          </a:prstGeom>
          <a:solidFill>
            <a:srgbClr val="F3F3F3"/>
          </a:solidFill>
          <a:ln>
            <a:solidFill>
              <a:schemeClr val="tx2">
                <a:lumMod val="90000"/>
              </a:schemeClr>
            </a:solidFill>
          </a:ln>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a:endParaRPr lang="en-US" dirty="0"/>
          </a:p>
        </p:txBody>
      </p:sp>
      <p:sp>
        <p:nvSpPr>
          <p:cNvPr id="24" name="Shape 129"/>
          <p:cNvSpPr txBox="1">
            <a:spLocks/>
          </p:cNvSpPr>
          <p:nvPr/>
        </p:nvSpPr>
        <p:spPr>
          <a:xfrm>
            <a:off x="2879658" y="3300677"/>
            <a:ext cx="5442600" cy="692543"/>
          </a:xfrm>
          <a:prstGeom prst="rect">
            <a:avLst/>
          </a:prstGeom>
          <a:noFill/>
          <a:ln>
            <a:noFill/>
          </a:ln>
        </p:spPr>
        <p:txBody>
          <a:bodyPr wrap="square" lIns="91405" tIns="91405" rIns="91405" bIns="9140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Nunito Sans"/>
              <a:buNone/>
              <a:defRPr sz="2400" b="0" i="0" u="none" strike="noStrike" cap="none">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r>
              <a:rPr lang="en-US" sz="2000" dirty="0">
                <a:solidFill>
                  <a:srgbClr val="882818"/>
                </a:solidFill>
                <a:latin typeface="Raleway"/>
                <a:cs typeface="Raleway"/>
              </a:rPr>
              <a:t>Prose + Data + Code + </a:t>
            </a:r>
            <a:r>
              <a:rPr lang="en-US" sz="2000" b="1" dirty="0">
                <a:solidFill>
                  <a:srgbClr val="882818"/>
                </a:solidFill>
                <a:latin typeface="Raleway"/>
                <a:cs typeface="Raleway"/>
              </a:rPr>
              <a:t>Provenance</a:t>
            </a:r>
            <a:endParaRPr lang="en" sz="2000" b="1" dirty="0">
              <a:solidFill>
                <a:srgbClr val="882818"/>
              </a:solidFill>
              <a:latin typeface="Raleway"/>
              <a:cs typeface="Raleway"/>
            </a:endParaRPr>
          </a:p>
        </p:txBody>
      </p:sp>
      <p:sp>
        <p:nvSpPr>
          <p:cNvPr id="25" name="Text Placeholder 7"/>
          <p:cNvSpPr>
            <a:spLocks noGrp="1"/>
          </p:cNvSpPr>
          <p:nvPr>
            <p:ph type="body" sz="quarter" idx="13"/>
          </p:nvPr>
        </p:nvSpPr>
        <p:spPr>
          <a:xfrm>
            <a:off x="1212238" y="694938"/>
            <a:ext cx="6718101" cy="286751"/>
          </a:xfrm>
        </p:spPr>
        <p:txBody>
          <a:bodyPr/>
          <a:lstStyle/>
          <a:p>
            <a:endParaRPr lang="en" dirty="0">
              <a:solidFill>
                <a:srgbClr val="882818"/>
              </a:solidFill>
            </a:endParaRPr>
          </a:p>
        </p:txBody>
      </p:sp>
    </p:spTree>
    <p:extLst>
      <p:ext uri="{BB962C8B-B14F-4D97-AF65-F5344CB8AC3E}">
        <p14:creationId xmlns:p14="http://schemas.microsoft.com/office/powerpoint/2010/main" val="4228280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9-07-16 at 1.51.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5582"/>
            <a:ext cx="9144000" cy="3352357"/>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uk-UA" smtClean="0"/>
              <a:pPr/>
              <a:t>35</a:t>
            </a:fld>
            <a:endParaRPr lang="uk-UA"/>
          </a:p>
        </p:txBody>
      </p:sp>
    </p:spTree>
    <p:extLst>
      <p:ext uri="{BB962C8B-B14F-4D97-AF65-F5344CB8AC3E}">
        <p14:creationId xmlns:p14="http://schemas.microsoft.com/office/powerpoint/2010/main" val="308777643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0931" y="215151"/>
            <a:ext cx="5275831" cy="1089108"/>
          </a:xfrm>
        </p:spPr>
        <p:txBody>
          <a:bodyPr/>
          <a:lstStyle/>
          <a:p>
            <a:r>
              <a:rPr lang="en-US" dirty="0"/>
              <a:t>Ships with </a:t>
            </a:r>
            <a:r>
              <a:rPr lang="en-US" dirty="0" smtClean="0"/>
              <a:t>an R </a:t>
            </a:r>
            <a:r>
              <a:rPr lang="en-US" dirty="0"/>
              <a:t>package</a:t>
            </a:r>
          </a:p>
        </p:txBody>
      </p:sp>
      <p:sp>
        <p:nvSpPr>
          <p:cNvPr id="3" name="Slide Number Placeholder 2"/>
          <p:cNvSpPr>
            <a:spLocks noGrp="1"/>
          </p:cNvSpPr>
          <p:nvPr>
            <p:ph type="sldNum" idx="12"/>
          </p:nvPr>
        </p:nvSpPr>
        <p:spPr/>
        <p:txBody>
          <a:bodyPr/>
          <a:lstStyle/>
          <a:p>
            <a:fld id="{00000000-1234-1234-1234-123412341234}" type="slidenum">
              <a:rPr lang="uk-UA" smtClean="0"/>
              <a:pPr/>
              <a:t>36</a:t>
            </a:fld>
            <a:endParaRPr lang="uk-UA"/>
          </a:p>
        </p:txBody>
      </p:sp>
      <p:pic>
        <p:nvPicPr>
          <p:cNvPr id="4" name="Picture 3" descr="Screen Shot 2019-07-16 at 1.56.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67" y="301551"/>
            <a:ext cx="2582456" cy="4221721"/>
          </a:xfrm>
          <a:prstGeom prst="rect">
            <a:avLst/>
          </a:prstGeom>
          <a:ln>
            <a:solidFill>
              <a:schemeClr val="tx1">
                <a:lumMod val="50000"/>
                <a:lumOff val="50000"/>
              </a:schemeClr>
            </a:solidFill>
          </a:ln>
        </p:spPr>
      </p:pic>
      <p:pic>
        <p:nvPicPr>
          <p:cNvPr id="5" name="Picture 4" descr="Screen Shot 2019-07-16 at 1.5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745" y="1406875"/>
            <a:ext cx="5772150" cy="3174762"/>
          </a:xfrm>
          <a:prstGeom prst="rect">
            <a:avLst/>
          </a:prstGeom>
        </p:spPr>
      </p:pic>
    </p:spTree>
    <p:extLst>
      <p:ext uri="{BB962C8B-B14F-4D97-AF65-F5344CB8AC3E}">
        <p14:creationId xmlns:p14="http://schemas.microsoft.com/office/powerpoint/2010/main" val="59477265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1"/>
          <p:cNvSpPr txBox="1">
            <a:spLocks noGrp="1"/>
          </p:cNvSpPr>
          <p:nvPr>
            <p:ph type="title"/>
          </p:nvPr>
        </p:nvSpPr>
        <p:spPr>
          <a:xfrm>
            <a:off x="822951" y="215150"/>
            <a:ext cx="6907500" cy="1089108"/>
          </a:xfrm>
          <a:prstGeom prst="rect">
            <a:avLst/>
          </a:prstGeom>
        </p:spPr>
        <p:txBody>
          <a:bodyPr spcFirstLastPara="1" wrap="square" lIns="68569" tIns="68569" rIns="68569" bIns="68569" anchor="b" anchorCtr="0">
            <a:noAutofit/>
          </a:bodyPr>
          <a:lstStyle/>
          <a:p>
            <a:r>
              <a:rPr lang="en-US" b="1" dirty="0"/>
              <a:t>Parsing </a:t>
            </a:r>
            <a:r>
              <a:rPr lang="en-US" b="1" dirty="0">
                <a:solidFill>
                  <a:srgbClr val="990000"/>
                </a:solidFill>
              </a:rPr>
              <a:t>Reproducibility</a:t>
            </a:r>
            <a:endParaRPr b="1" dirty="0">
              <a:solidFill>
                <a:srgbClr val="990000"/>
              </a:solidFill>
            </a:endParaRPr>
          </a:p>
        </p:txBody>
      </p:sp>
      <p:sp>
        <p:nvSpPr>
          <p:cNvPr id="344" name="Google Shape;344;p41"/>
          <p:cNvSpPr txBox="1">
            <a:spLocks noGrp="1"/>
          </p:cNvSpPr>
          <p:nvPr>
            <p:ph type="body" idx="1"/>
          </p:nvPr>
        </p:nvSpPr>
        <p:spPr>
          <a:xfrm>
            <a:off x="822956" y="1557785"/>
            <a:ext cx="8114175" cy="2999550"/>
          </a:xfrm>
          <a:prstGeom prst="rect">
            <a:avLst/>
          </a:prstGeom>
        </p:spPr>
        <p:txBody>
          <a:bodyPr spcFirstLastPara="1" wrap="square" lIns="68569" tIns="68569" rIns="68569" bIns="68569" anchor="t" anchorCtr="0">
            <a:noAutofit/>
          </a:bodyPr>
          <a:lstStyle/>
          <a:p>
            <a:pPr marL="457200" indent="-361950">
              <a:buChar char="●"/>
            </a:pPr>
            <a:r>
              <a:rPr lang="en-US" b="1"/>
              <a:t>Empirical Reproducibility:</a:t>
            </a:r>
            <a:endParaRPr b="1"/>
          </a:p>
          <a:p>
            <a:pPr marL="914400" lvl="1" indent="-342899">
              <a:spcBef>
                <a:spcPts val="0"/>
              </a:spcBef>
              <a:buChar char="○"/>
            </a:pPr>
            <a:r>
              <a:rPr lang="en-US"/>
              <a:t>traditional empirical experiments, e.g. at the bench/lab</a:t>
            </a:r>
            <a:endParaRPr/>
          </a:p>
          <a:p>
            <a:pPr marL="457200" indent="-361950">
              <a:spcBef>
                <a:spcPts val="750"/>
              </a:spcBef>
              <a:buChar char="●"/>
            </a:pPr>
            <a:r>
              <a:rPr lang="en-US" b="1"/>
              <a:t>Statistical Reproducibility</a:t>
            </a:r>
            <a:r>
              <a:rPr lang="en-US"/>
              <a:t>:  </a:t>
            </a:r>
            <a:endParaRPr/>
          </a:p>
          <a:p>
            <a:pPr marL="914400" lvl="1" indent="-342899">
              <a:buChar char="○"/>
            </a:pPr>
            <a:r>
              <a:rPr lang="en-US"/>
              <a:t>statistical methodology used permits generalizability of data inferences  </a:t>
            </a:r>
            <a:endParaRPr/>
          </a:p>
          <a:p>
            <a:pPr marL="457200" indent="-361950">
              <a:spcBef>
                <a:spcPts val="750"/>
              </a:spcBef>
              <a:buChar char="●"/>
            </a:pPr>
            <a:r>
              <a:rPr lang="en-US" b="1">
                <a:solidFill>
                  <a:srgbClr val="980000"/>
                </a:solidFill>
              </a:rPr>
              <a:t>Computational</a:t>
            </a:r>
            <a:r>
              <a:rPr lang="en-US" b="1"/>
              <a:t> Reproducibility:</a:t>
            </a:r>
            <a:endParaRPr b="1"/>
          </a:p>
          <a:p>
            <a:pPr marL="914400" lvl="1" indent="-342899">
              <a:buChar char="○"/>
            </a:pPr>
            <a:r>
              <a:rPr lang="en-US"/>
              <a:t>transparency of computational steps that produce scientific findings</a:t>
            </a:r>
            <a:endParaRPr/>
          </a:p>
        </p:txBody>
      </p:sp>
      <p:sp>
        <p:nvSpPr>
          <p:cNvPr id="345" name="Google Shape;345;p41"/>
          <p:cNvSpPr txBox="1"/>
          <p:nvPr/>
        </p:nvSpPr>
        <p:spPr>
          <a:xfrm>
            <a:off x="252094" y="4469843"/>
            <a:ext cx="6820875" cy="247954"/>
          </a:xfrm>
          <a:prstGeom prst="rect">
            <a:avLst/>
          </a:prstGeom>
          <a:noFill/>
          <a:ln>
            <a:noFill/>
          </a:ln>
        </p:spPr>
        <p:txBody>
          <a:bodyPr spcFirstLastPara="1" wrap="square" lIns="32738" tIns="32738" rIns="32738" bIns="32738" anchor="ctr" anchorCtr="0">
            <a:noAutofit/>
          </a:bodyPr>
          <a:lstStyle/>
          <a:p>
            <a:pPr algn="ctr" defTabSz="685983" eaLnBrk="1" fontAlgn="auto" hangingPunct="1">
              <a:spcBef>
                <a:spcPts val="0"/>
              </a:spcBef>
              <a:spcAft>
                <a:spcPts val="0"/>
              </a:spcAft>
              <a:buClr>
                <a:srgbClr val="000000"/>
              </a:buClr>
              <a:buSzPts val="2100"/>
            </a:pPr>
            <a:r>
              <a:rPr lang="en-US" sz="1100" kern="0">
                <a:latin typeface="Calibri"/>
                <a:ea typeface="Calibri"/>
                <a:cs typeface="Calibri"/>
                <a:sym typeface="Calibri"/>
              </a:rPr>
              <a:t>V. Stodden. (2013). </a:t>
            </a:r>
            <a:r>
              <a:rPr lang="en-US" sz="1100" i="1" kern="0">
                <a:latin typeface="Calibri"/>
                <a:ea typeface="Calibri"/>
                <a:cs typeface="Calibri"/>
                <a:sym typeface="Calibri"/>
              </a:rPr>
              <a:t>Resolving Irreproducibility in Empirical and Computational Research. </a:t>
            </a:r>
            <a:r>
              <a:rPr lang="en-US" sz="1100" kern="0">
                <a:latin typeface="Calibri"/>
                <a:ea typeface="Calibri"/>
                <a:cs typeface="Calibri"/>
                <a:sym typeface="Calibri"/>
              </a:rPr>
              <a:t>IMS Bulletin</a:t>
            </a:r>
            <a:endParaRPr sz="1100" kern="0">
              <a:latin typeface="Calibri"/>
              <a:ea typeface="Calibri"/>
              <a:cs typeface="Calibri"/>
              <a:sym typeface="Calibri"/>
            </a:endParaRPr>
          </a:p>
        </p:txBody>
      </p:sp>
    </p:spTree>
    <p:extLst>
      <p:ext uri="{BB962C8B-B14F-4D97-AF65-F5344CB8AC3E}">
        <p14:creationId xmlns:p14="http://schemas.microsoft.com/office/powerpoint/2010/main" val="4748089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2"/>
          <p:cNvSpPr txBox="1">
            <a:spLocks noGrp="1"/>
          </p:cNvSpPr>
          <p:nvPr>
            <p:ph type="title"/>
          </p:nvPr>
        </p:nvSpPr>
        <p:spPr>
          <a:xfrm>
            <a:off x="822951" y="215150"/>
            <a:ext cx="6907500" cy="1089108"/>
          </a:xfrm>
          <a:prstGeom prst="rect">
            <a:avLst/>
          </a:prstGeom>
        </p:spPr>
        <p:txBody>
          <a:bodyPr spcFirstLastPara="1" wrap="square" lIns="68569" tIns="68569" rIns="68569" bIns="68569" anchor="b" anchorCtr="0">
            <a:noAutofit/>
          </a:bodyPr>
          <a:lstStyle/>
          <a:p>
            <a:r>
              <a:rPr lang="en-US" b="1">
                <a:solidFill>
                  <a:srgbClr val="434343"/>
                </a:solidFill>
              </a:rPr>
              <a:t>Simplifying</a:t>
            </a:r>
            <a:r>
              <a:rPr lang="en-US" b="1">
                <a:solidFill>
                  <a:srgbClr val="980000"/>
                </a:solidFill>
              </a:rPr>
              <a:t> Computational Reproducibility</a:t>
            </a:r>
            <a:r>
              <a:rPr lang="en-US" b="1"/>
              <a:t> in Whole Tale </a:t>
            </a:r>
            <a:endParaRPr b="1"/>
          </a:p>
        </p:txBody>
      </p:sp>
      <p:sp>
        <p:nvSpPr>
          <p:cNvPr id="352" name="Google Shape;352;p42"/>
          <p:cNvSpPr txBox="1">
            <a:spLocks noGrp="1"/>
          </p:cNvSpPr>
          <p:nvPr>
            <p:ph type="body" idx="1"/>
          </p:nvPr>
        </p:nvSpPr>
        <p:spPr>
          <a:xfrm>
            <a:off x="822956" y="1304257"/>
            <a:ext cx="8435925" cy="2995496"/>
          </a:xfrm>
          <a:prstGeom prst="rect">
            <a:avLst/>
          </a:prstGeom>
        </p:spPr>
        <p:txBody>
          <a:bodyPr spcFirstLastPara="1" wrap="square" lIns="68569" tIns="68569" rIns="68569" bIns="68569" anchor="t" anchorCtr="0">
            <a:noAutofit/>
          </a:bodyPr>
          <a:lstStyle/>
          <a:p>
            <a:pPr>
              <a:buChar char="●"/>
            </a:pPr>
            <a:r>
              <a:rPr lang="en-US" dirty="0"/>
              <a:t>Researchers can </a:t>
            </a:r>
            <a:r>
              <a:rPr lang="en-US" b="1" dirty="0"/>
              <a:t>easily</a:t>
            </a:r>
            <a:r>
              <a:rPr lang="en-US" dirty="0"/>
              <a:t> </a:t>
            </a:r>
            <a:r>
              <a:rPr lang="en-US" b="1" dirty="0"/>
              <a:t>package</a:t>
            </a:r>
            <a:r>
              <a:rPr lang="en-US" dirty="0"/>
              <a:t> and </a:t>
            </a:r>
            <a:r>
              <a:rPr lang="en-US" b="1" dirty="0"/>
              <a:t>share </a:t>
            </a:r>
            <a:r>
              <a:rPr lang="en-US" b="1" i="1" dirty="0">
                <a:solidFill>
                  <a:srgbClr val="980000"/>
                </a:solidFill>
              </a:rPr>
              <a:t>tales</a:t>
            </a:r>
            <a:r>
              <a:rPr lang="en-US" dirty="0"/>
              <a:t>:</a:t>
            </a:r>
            <a:endParaRPr dirty="0"/>
          </a:p>
          <a:p>
            <a:pPr lvl="1">
              <a:spcBef>
                <a:spcPts val="0"/>
              </a:spcBef>
              <a:buChar char="○"/>
            </a:pPr>
            <a:r>
              <a:rPr lang="en-US" b="1" dirty="0"/>
              <a:t>Data</a:t>
            </a:r>
            <a:r>
              <a:rPr lang="en-US" dirty="0"/>
              <a:t>, </a:t>
            </a:r>
            <a:r>
              <a:rPr lang="en-US" b="1" dirty="0"/>
              <a:t>Code</a:t>
            </a:r>
            <a:r>
              <a:rPr lang="en-US" dirty="0"/>
              <a:t>, and </a:t>
            </a:r>
            <a:r>
              <a:rPr lang="en-US" b="1" dirty="0"/>
              <a:t>Compute Environment</a:t>
            </a:r>
            <a:endParaRPr b="1" dirty="0"/>
          </a:p>
          <a:p>
            <a:pPr lvl="1">
              <a:spcBef>
                <a:spcPts val="0"/>
              </a:spcBef>
              <a:buChar char="○"/>
            </a:pPr>
            <a:r>
              <a:rPr lang="en-US" dirty="0" smtClean="0"/>
              <a:t>to </a:t>
            </a:r>
            <a:r>
              <a:rPr lang="en-US" b="1" dirty="0"/>
              <a:t>re-create the computational results</a:t>
            </a:r>
            <a:r>
              <a:rPr lang="en-US" dirty="0"/>
              <a:t> from a scientific study </a:t>
            </a:r>
            <a:endParaRPr dirty="0"/>
          </a:p>
          <a:p>
            <a:pPr lvl="1">
              <a:spcBef>
                <a:spcPts val="0"/>
              </a:spcBef>
              <a:buChar char="○"/>
            </a:pPr>
            <a:r>
              <a:rPr lang="en-US" dirty="0"/>
              <a:t>achieving </a:t>
            </a:r>
            <a:r>
              <a:rPr lang="en-US" b="1" dirty="0"/>
              <a:t>computational reproducibility</a:t>
            </a:r>
            <a:r>
              <a:rPr lang="en-US" dirty="0"/>
              <a:t> </a:t>
            </a:r>
            <a:endParaRPr dirty="0"/>
          </a:p>
          <a:p>
            <a:pPr lvl="1">
              <a:spcBef>
                <a:spcPts val="0"/>
              </a:spcBef>
              <a:buChar char="○"/>
            </a:pPr>
            <a:r>
              <a:rPr lang="en-US" dirty="0"/>
              <a:t>thus </a:t>
            </a:r>
            <a:r>
              <a:rPr lang="en-US" b="1" dirty="0"/>
              <a:t>“setting the default to reproducible.”</a:t>
            </a:r>
            <a:endParaRPr b="1" dirty="0"/>
          </a:p>
          <a:p>
            <a:pPr marL="0" indent="0">
              <a:buNone/>
            </a:pPr>
            <a:endParaRPr sz="700" dirty="0"/>
          </a:p>
          <a:p>
            <a:pPr>
              <a:spcBef>
                <a:spcPts val="225"/>
              </a:spcBef>
              <a:buChar char="●"/>
            </a:pPr>
            <a:r>
              <a:rPr lang="en-US" dirty="0"/>
              <a:t>Also empowers users to verify and extend results with </a:t>
            </a:r>
            <a:r>
              <a:rPr lang="en-US" b="1" dirty="0"/>
              <a:t>different</a:t>
            </a:r>
            <a:r>
              <a:rPr lang="en-US" dirty="0"/>
              <a:t> data, methods, and environments. </a:t>
            </a:r>
            <a:endParaRPr dirty="0"/>
          </a:p>
          <a:p>
            <a:pPr marL="0" indent="0">
              <a:spcAft>
                <a:spcPts val="225"/>
              </a:spcAft>
              <a:buNone/>
            </a:pPr>
            <a:endParaRPr dirty="0"/>
          </a:p>
        </p:txBody>
      </p:sp>
      <p:sp>
        <p:nvSpPr>
          <p:cNvPr id="353" name="Google Shape;353;p42"/>
          <p:cNvSpPr txBox="1">
            <a:spLocks noGrp="1"/>
          </p:cNvSpPr>
          <p:nvPr>
            <p:ph type="sldNum" idx="12"/>
          </p:nvPr>
        </p:nvSpPr>
        <p:spPr>
          <a:xfrm>
            <a:off x="7425344" y="4849327"/>
            <a:ext cx="983925" cy="274079"/>
          </a:xfrm>
          <a:prstGeom prst="rect">
            <a:avLst/>
          </a:prstGeom>
        </p:spPr>
        <p:txBody>
          <a:bodyPr spcFirstLastPara="1" wrap="square" lIns="68569" tIns="34275" rIns="68569" bIns="34275" anchor="ctr" anchorCtr="0">
            <a:noAutofit/>
          </a:bodyPr>
          <a:lstStyle/>
          <a:p>
            <a:fld id="{00000000-1234-1234-1234-123412341234}" type="slidenum">
              <a:rPr lang="en-US"/>
              <a:pPr/>
              <a:t>38</a:t>
            </a:fld>
            <a:endParaRPr/>
          </a:p>
        </p:txBody>
      </p:sp>
      <p:sp>
        <p:nvSpPr>
          <p:cNvPr id="354" name="Google Shape;354;p42"/>
          <p:cNvSpPr txBox="1"/>
          <p:nvPr/>
        </p:nvSpPr>
        <p:spPr>
          <a:xfrm>
            <a:off x="802894" y="4266572"/>
            <a:ext cx="7543800" cy="503341"/>
          </a:xfrm>
          <a:prstGeom prst="rect">
            <a:avLst/>
          </a:prstGeom>
          <a:noFill/>
          <a:ln>
            <a:noFill/>
          </a:ln>
        </p:spPr>
        <p:txBody>
          <a:bodyPr spcFirstLastPara="1" wrap="square" lIns="68569" tIns="68569" rIns="68569" bIns="68569" anchor="t" anchorCtr="0">
            <a:noAutofit/>
          </a:bodyPr>
          <a:lstStyle/>
          <a:p>
            <a:pPr defTabSz="685983" eaLnBrk="1" fontAlgn="auto" hangingPunct="1">
              <a:spcBef>
                <a:spcPts val="0"/>
              </a:spcBef>
              <a:spcAft>
                <a:spcPts val="0"/>
              </a:spcAft>
              <a:buClr>
                <a:srgbClr val="000000"/>
              </a:buClr>
            </a:pPr>
            <a:r>
              <a:rPr lang="en-US" sz="1100" kern="0">
                <a:latin typeface="Calibri"/>
                <a:ea typeface="Calibri"/>
                <a:cs typeface="Calibri"/>
                <a:sym typeface="Calibri"/>
              </a:rPr>
              <a:t>V. Stodden, D. H. Bailey, J. Borwein, R. J. LeVeque, W. Rider, and W. Stein. (2013). S</a:t>
            </a:r>
            <a:r>
              <a:rPr lang="en-US" sz="1100" i="1" kern="0">
                <a:latin typeface="Calibri"/>
                <a:ea typeface="Calibri"/>
                <a:cs typeface="Calibri"/>
                <a:sym typeface="Calibri"/>
              </a:rPr>
              <a:t>etting the Default to Reproducible: Reproducibility in Computational and Experimental Mathematics</a:t>
            </a:r>
            <a:r>
              <a:rPr lang="en-US" sz="1100" kern="0">
                <a:latin typeface="Calibri"/>
                <a:ea typeface="Calibri"/>
                <a:cs typeface="Calibri"/>
                <a:sym typeface="Calibri"/>
              </a:rPr>
              <a:t>, ICERM workshop (2013)</a:t>
            </a:r>
            <a:endParaRPr sz="1100" kern="0">
              <a:latin typeface="Calibri"/>
              <a:ea typeface="Calibri"/>
              <a:cs typeface="Calibri"/>
              <a:sym typeface="Calibri"/>
            </a:endParaRPr>
          </a:p>
          <a:p>
            <a:pPr defTabSz="685983" eaLnBrk="1" fontAlgn="auto" hangingPunct="1">
              <a:spcBef>
                <a:spcPts val="0"/>
              </a:spcBef>
              <a:spcAft>
                <a:spcPts val="0"/>
              </a:spcAft>
              <a:buClr>
                <a:srgbClr val="000000"/>
              </a:buClr>
            </a:pPr>
            <a:endParaRPr sz="1100" kern="0">
              <a:latin typeface="Calibri"/>
              <a:ea typeface="Calibri"/>
              <a:cs typeface="Calibri"/>
              <a:sym typeface="Calibri"/>
            </a:endParaRPr>
          </a:p>
        </p:txBody>
      </p:sp>
    </p:spTree>
    <p:extLst>
      <p:ext uri="{BB962C8B-B14F-4D97-AF65-F5344CB8AC3E}">
        <p14:creationId xmlns:p14="http://schemas.microsoft.com/office/powerpoint/2010/main" val="15490996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6"/>
          <p:cNvSpPr txBox="1">
            <a:spLocks noGrp="1"/>
          </p:cNvSpPr>
          <p:nvPr>
            <p:ph type="title"/>
          </p:nvPr>
        </p:nvSpPr>
        <p:spPr>
          <a:xfrm>
            <a:off x="822960" y="215151"/>
            <a:ext cx="7543800" cy="1089108"/>
          </a:xfrm>
          <a:prstGeom prst="rect">
            <a:avLst/>
          </a:prstGeom>
        </p:spPr>
        <p:txBody>
          <a:bodyPr spcFirstLastPara="1" wrap="square" lIns="68569" tIns="68569" rIns="68569" bIns="68569" anchor="b" anchorCtr="0">
            <a:noAutofit/>
          </a:bodyPr>
          <a:lstStyle/>
          <a:p>
            <a:r>
              <a:rPr lang="en-US" b="1"/>
              <a:t>What exactly is (in) a </a:t>
            </a:r>
            <a:r>
              <a:rPr lang="en-US" b="1">
                <a:solidFill>
                  <a:srgbClr val="980000"/>
                </a:solidFill>
              </a:rPr>
              <a:t>Tale</a:t>
            </a:r>
            <a:r>
              <a:rPr lang="en-US" b="1"/>
              <a:t>?</a:t>
            </a:r>
            <a:endParaRPr b="1"/>
          </a:p>
        </p:txBody>
      </p:sp>
      <p:sp>
        <p:nvSpPr>
          <p:cNvPr id="380" name="Google Shape;380;p46"/>
          <p:cNvSpPr txBox="1">
            <a:spLocks noGrp="1"/>
          </p:cNvSpPr>
          <p:nvPr>
            <p:ph type="body" idx="1"/>
          </p:nvPr>
        </p:nvSpPr>
        <p:spPr>
          <a:xfrm>
            <a:off x="251456" y="1385577"/>
            <a:ext cx="6482925" cy="3020269"/>
          </a:xfrm>
          <a:prstGeom prst="rect">
            <a:avLst/>
          </a:prstGeom>
        </p:spPr>
        <p:txBody>
          <a:bodyPr spcFirstLastPara="1" wrap="square" lIns="68569" tIns="68569" rIns="68569" bIns="68569" anchor="t" anchorCtr="0">
            <a:noAutofit/>
          </a:bodyPr>
          <a:lstStyle/>
          <a:p>
            <a:pPr indent="-314325">
              <a:buSzPts val="3000"/>
              <a:buChar char="●"/>
            </a:pPr>
            <a:r>
              <a:rPr lang="en-US" sz="2300" b="1">
                <a:solidFill>
                  <a:srgbClr val="000000"/>
                </a:solidFill>
              </a:rPr>
              <a:t>Tale</a:t>
            </a:r>
            <a:r>
              <a:rPr lang="en-US" sz="2300"/>
              <a:t> = executable </a:t>
            </a:r>
            <a:r>
              <a:rPr lang="en-US" sz="2300" b="1">
                <a:solidFill>
                  <a:srgbClr val="980000"/>
                </a:solidFill>
              </a:rPr>
              <a:t>research object</a:t>
            </a:r>
            <a:r>
              <a:rPr lang="en-US" sz="2300">
                <a:solidFill>
                  <a:srgbClr val="000000"/>
                </a:solidFill>
              </a:rPr>
              <a:t>, i.e. </a:t>
            </a:r>
            <a:endParaRPr sz="2300">
              <a:solidFill>
                <a:srgbClr val="000000"/>
              </a:solidFill>
            </a:endParaRPr>
          </a:p>
          <a:p>
            <a:pPr lvl="1" indent="-314325">
              <a:spcBef>
                <a:spcPts val="750"/>
              </a:spcBef>
              <a:buSzPts val="3000"/>
              <a:buChar char="○"/>
            </a:pPr>
            <a:r>
              <a:rPr lang="en-US" sz="2300" b="1">
                <a:solidFill>
                  <a:srgbClr val="980000"/>
                </a:solidFill>
              </a:rPr>
              <a:t>data</a:t>
            </a:r>
            <a:r>
              <a:rPr lang="en-US" sz="2300"/>
              <a:t> (references)</a:t>
            </a:r>
            <a:endParaRPr sz="2300"/>
          </a:p>
          <a:p>
            <a:pPr lvl="1" indent="-314325">
              <a:spcBef>
                <a:spcPts val="750"/>
              </a:spcBef>
              <a:buSzPts val="3000"/>
              <a:buChar char="○"/>
            </a:pPr>
            <a:r>
              <a:rPr lang="en-US" sz="2300" b="1">
                <a:solidFill>
                  <a:srgbClr val="980000"/>
                </a:solidFill>
              </a:rPr>
              <a:t>+ code</a:t>
            </a:r>
            <a:r>
              <a:rPr lang="en-US" sz="2300">
                <a:solidFill>
                  <a:srgbClr val="980000"/>
                </a:solidFill>
              </a:rPr>
              <a:t> </a:t>
            </a:r>
            <a:r>
              <a:rPr lang="en-US" sz="2300"/>
              <a:t>(computational methods)</a:t>
            </a:r>
            <a:endParaRPr sz="2300"/>
          </a:p>
          <a:p>
            <a:pPr lvl="1" indent="-314325">
              <a:spcBef>
                <a:spcPts val="750"/>
              </a:spcBef>
              <a:buSzPts val="3000"/>
              <a:buChar char="○"/>
            </a:pPr>
            <a:r>
              <a:rPr lang="en-US" sz="2300" b="1">
                <a:solidFill>
                  <a:srgbClr val="980000"/>
                </a:solidFill>
              </a:rPr>
              <a:t>+ narrative </a:t>
            </a:r>
            <a:r>
              <a:rPr lang="en-US" sz="2300"/>
              <a:t>(traditional science story)</a:t>
            </a:r>
            <a:endParaRPr sz="2300" b="1">
              <a:solidFill>
                <a:srgbClr val="980000"/>
              </a:solidFill>
            </a:endParaRPr>
          </a:p>
          <a:p>
            <a:pPr lvl="1" indent="-314325">
              <a:spcBef>
                <a:spcPts val="750"/>
              </a:spcBef>
              <a:buSzPts val="3000"/>
              <a:buChar char="○"/>
            </a:pPr>
            <a:r>
              <a:rPr lang="en-US" sz="2300" b="1">
                <a:solidFill>
                  <a:srgbClr val="980000"/>
                </a:solidFill>
              </a:rPr>
              <a:t>+ compute environment </a:t>
            </a:r>
            <a:r>
              <a:rPr lang="en-US" sz="2300"/>
              <a:t>(e.g. RStudio, Jupyter) </a:t>
            </a:r>
            <a:endParaRPr sz="2300"/>
          </a:p>
          <a:p>
            <a:pPr indent="-314325">
              <a:spcBef>
                <a:spcPts val="750"/>
              </a:spcBef>
              <a:buSzPts val="3000"/>
              <a:buChar char="●"/>
            </a:pPr>
            <a:r>
              <a:rPr lang="en-US" sz="2300"/>
              <a:t>Captured in a </a:t>
            </a:r>
            <a:r>
              <a:rPr lang="en-US" sz="2300" b="1"/>
              <a:t>standards-based</a:t>
            </a:r>
            <a:r>
              <a:rPr lang="en-US" sz="2300"/>
              <a:t> </a:t>
            </a:r>
            <a:r>
              <a:rPr lang="en-US" sz="2300" b="1">
                <a:solidFill>
                  <a:srgbClr val="980000"/>
                </a:solidFill>
              </a:rPr>
              <a:t>tale</a:t>
            </a:r>
            <a:r>
              <a:rPr lang="en-US" sz="2300"/>
              <a:t> </a:t>
            </a:r>
            <a:r>
              <a:rPr lang="en-US" sz="2300" b="1">
                <a:solidFill>
                  <a:srgbClr val="980000"/>
                </a:solidFill>
              </a:rPr>
              <a:t>format</a:t>
            </a:r>
            <a:r>
              <a:rPr lang="en-US" sz="2300"/>
              <a:t> complete with metadata</a:t>
            </a:r>
            <a:endParaRPr sz="2300"/>
          </a:p>
        </p:txBody>
      </p:sp>
      <p:sp>
        <p:nvSpPr>
          <p:cNvPr id="381" name="Google Shape;381;p46"/>
          <p:cNvSpPr txBox="1">
            <a:spLocks noGrp="1"/>
          </p:cNvSpPr>
          <p:nvPr>
            <p:ph type="sldNum" idx="12"/>
          </p:nvPr>
        </p:nvSpPr>
        <p:spPr>
          <a:xfrm>
            <a:off x="7425344" y="4849327"/>
            <a:ext cx="983925" cy="274079"/>
          </a:xfrm>
          <a:prstGeom prst="rect">
            <a:avLst/>
          </a:prstGeom>
        </p:spPr>
        <p:txBody>
          <a:bodyPr spcFirstLastPara="1" wrap="square" lIns="68569" tIns="34275" rIns="68569" bIns="34275" anchor="ctr" anchorCtr="0">
            <a:noAutofit/>
          </a:bodyPr>
          <a:lstStyle/>
          <a:p>
            <a:fld id="{00000000-1234-1234-1234-123412341234}" type="slidenum">
              <a:rPr lang="en-US"/>
              <a:pPr/>
              <a:t>39</a:t>
            </a:fld>
            <a:endParaRPr/>
          </a:p>
        </p:txBody>
      </p:sp>
      <p:pic>
        <p:nvPicPr>
          <p:cNvPr id="382" name="Google Shape;382;p46"/>
          <p:cNvPicPr preferRelativeResize="0"/>
          <p:nvPr/>
        </p:nvPicPr>
        <p:blipFill>
          <a:blip r:embed="rId3">
            <a:alphaModFix/>
          </a:blip>
          <a:stretch>
            <a:fillRect/>
          </a:stretch>
        </p:blipFill>
        <p:spPr>
          <a:xfrm>
            <a:off x="5601509" y="1605567"/>
            <a:ext cx="702731" cy="776331"/>
          </a:xfrm>
          <a:prstGeom prst="rect">
            <a:avLst/>
          </a:prstGeom>
          <a:noFill/>
          <a:ln>
            <a:noFill/>
          </a:ln>
        </p:spPr>
      </p:pic>
      <p:pic>
        <p:nvPicPr>
          <p:cNvPr id="383" name="Google Shape;383;p46"/>
          <p:cNvPicPr preferRelativeResize="0"/>
          <p:nvPr/>
        </p:nvPicPr>
        <p:blipFill>
          <a:blip r:embed="rId4">
            <a:alphaModFix/>
          </a:blip>
          <a:stretch>
            <a:fillRect/>
          </a:stretch>
        </p:blipFill>
        <p:spPr>
          <a:xfrm>
            <a:off x="6058031" y="2141047"/>
            <a:ext cx="294525" cy="294798"/>
          </a:xfrm>
          <a:prstGeom prst="rect">
            <a:avLst/>
          </a:prstGeom>
          <a:noFill/>
          <a:ln>
            <a:noFill/>
          </a:ln>
        </p:spPr>
      </p:pic>
      <p:pic>
        <p:nvPicPr>
          <p:cNvPr id="384" name="Google Shape;384;p46"/>
          <p:cNvPicPr preferRelativeResize="0"/>
          <p:nvPr/>
        </p:nvPicPr>
        <p:blipFill rotWithShape="1">
          <a:blip r:embed="rId5">
            <a:alphaModFix/>
          </a:blip>
          <a:srcRect l="26839" t="49437" r="39228" b="7651"/>
          <a:stretch/>
        </p:blipFill>
        <p:spPr>
          <a:xfrm>
            <a:off x="8126946" y="1792168"/>
            <a:ext cx="786737" cy="646160"/>
          </a:xfrm>
          <a:prstGeom prst="rect">
            <a:avLst/>
          </a:prstGeom>
          <a:noFill/>
          <a:ln>
            <a:noFill/>
          </a:ln>
        </p:spPr>
      </p:pic>
      <p:pic>
        <p:nvPicPr>
          <p:cNvPr id="385" name="Google Shape;385;p46"/>
          <p:cNvPicPr preferRelativeResize="0"/>
          <p:nvPr/>
        </p:nvPicPr>
        <p:blipFill>
          <a:blip r:embed="rId6">
            <a:alphaModFix/>
          </a:blip>
          <a:stretch>
            <a:fillRect/>
          </a:stretch>
        </p:blipFill>
        <p:spPr>
          <a:xfrm>
            <a:off x="6902365" y="2870769"/>
            <a:ext cx="786731" cy="787460"/>
          </a:xfrm>
          <a:prstGeom prst="rect">
            <a:avLst/>
          </a:prstGeom>
          <a:noFill/>
          <a:ln>
            <a:noFill/>
          </a:ln>
        </p:spPr>
      </p:pic>
      <p:pic>
        <p:nvPicPr>
          <p:cNvPr id="386" name="Google Shape;386;p46"/>
          <p:cNvPicPr preferRelativeResize="0"/>
          <p:nvPr/>
        </p:nvPicPr>
        <p:blipFill>
          <a:blip r:embed="rId4">
            <a:alphaModFix/>
          </a:blip>
          <a:stretch>
            <a:fillRect/>
          </a:stretch>
        </p:blipFill>
        <p:spPr>
          <a:xfrm>
            <a:off x="7450502" y="3322279"/>
            <a:ext cx="294525" cy="294798"/>
          </a:xfrm>
          <a:prstGeom prst="rect">
            <a:avLst/>
          </a:prstGeom>
          <a:noFill/>
          <a:ln>
            <a:noFill/>
          </a:ln>
        </p:spPr>
      </p:pic>
      <p:pic>
        <p:nvPicPr>
          <p:cNvPr id="387" name="Google Shape;387;p46"/>
          <p:cNvPicPr preferRelativeResize="0"/>
          <p:nvPr/>
        </p:nvPicPr>
        <p:blipFill rotWithShape="1">
          <a:blip r:embed="rId5">
            <a:alphaModFix/>
          </a:blip>
          <a:srcRect l="59548" b="52153"/>
          <a:stretch/>
        </p:blipFill>
        <p:spPr>
          <a:xfrm>
            <a:off x="6791625" y="1250321"/>
            <a:ext cx="1010542" cy="776331"/>
          </a:xfrm>
          <a:prstGeom prst="rect">
            <a:avLst/>
          </a:prstGeom>
          <a:noFill/>
          <a:ln>
            <a:noFill/>
          </a:ln>
        </p:spPr>
      </p:pic>
      <p:sp>
        <p:nvSpPr>
          <p:cNvPr id="388" name="Google Shape;388;p46"/>
          <p:cNvSpPr txBox="1"/>
          <p:nvPr/>
        </p:nvSpPr>
        <p:spPr>
          <a:xfrm>
            <a:off x="6685894" y="1993453"/>
            <a:ext cx="1126350" cy="147511"/>
          </a:xfrm>
          <a:prstGeom prst="rect">
            <a:avLst/>
          </a:prstGeom>
          <a:noFill/>
          <a:ln>
            <a:noFill/>
          </a:ln>
        </p:spPr>
        <p:txBody>
          <a:bodyPr spcFirstLastPara="1" wrap="square" lIns="68569" tIns="68569" rIns="68569" bIns="68569" anchor="t" anchorCtr="0">
            <a:noAutofit/>
          </a:bodyPr>
          <a:lstStyle/>
          <a:p>
            <a:pPr algn="ctr" defTabSz="685983" eaLnBrk="1" fontAlgn="auto" hangingPunct="1">
              <a:spcBef>
                <a:spcPts val="0"/>
              </a:spcBef>
              <a:spcAft>
                <a:spcPts val="0"/>
              </a:spcAft>
              <a:buClr>
                <a:srgbClr val="000000"/>
              </a:buClr>
            </a:pPr>
            <a:r>
              <a:rPr lang="en-US" sz="1100" b="1" i="1" kern="0">
                <a:solidFill>
                  <a:srgbClr val="434343"/>
                </a:solidFill>
                <a:latin typeface="Calibri"/>
                <a:ea typeface="Calibri"/>
                <a:cs typeface="Calibri"/>
                <a:sym typeface="Calibri"/>
              </a:rPr>
              <a:t>Code/Narrative</a:t>
            </a:r>
            <a:endParaRPr sz="1100" b="1" i="1" kern="0">
              <a:solidFill>
                <a:srgbClr val="434343"/>
              </a:solidFill>
              <a:latin typeface="Calibri"/>
              <a:ea typeface="Calibri"/>
              <a:cs typeface="Calibri"/>
              <a:sym typeface="Calibri"/>
            </a:endParaRPr>
          </a:p>
        </p:txBody>
      </p:sp>
      <p:sp>
        <p:nvSpPr>
          <p:cNvPr id="389" name="Google Shape;389;p46"/>
          <p:cNvSpPr txBox="1"/>
          <p:nvPr/>
        </p:nvSpPr>
        <p:spPr>
          <a:xfrm>
            <a:off x="7916475" y="2321450"/>
            <a:ext cx="1243350" cy="274079"/>
          </a:xfrm>
          <a:prstGeom prst="rect">
            <a:avLst/>
          </a:prstGeom>
          <a:noFill/>
          <a:ln>
            <a:noFill/>
          </a:ln>
        </p:spPr>
        <p:txBody>
          <a:bodyPr spcFirstLastPara="1" wrap="square" lIns="68569" tIns="68569" rIns="68569" bIns="68569" anchor="t" anchorCtr="0">
            <a:noAutofit/>
          </a:bodyPr>
          <a:lstStyle/>
          <a:p>
            <a:pPr algn="ctr" defTabSz="685983" eaLnBrk="1" fontAlgn="auto" hangingPunct="1">
              <a:spcBef>
                <a:spcPts val="0"/>
              </a:spcBef>
              <a:spcAft>
                <a:spcPts val="0"/>
              </a:spcAft>
              <a:buClr>
                <a:srgbClr val="000000"/>
              </a:buClr>
            </a:pPr>
            <a:r>
              <a:rPr lang="en-US" sz="1100" b="1" i="1" kern="0">
                <a:solidFill>
                  <a:srgbClr val="434343"/>
                </a:solidFill>
                <a:latin typeface="Calibri"/>
                <a:ea typeface="Calibri"/>
                <a:cs typeface="Calibri"/>
                <a:sym typeface="Calibri"/>
              </a:rPr>
              <a:t>Compute environment</a:t>
            </a:r>
            <a:endParaRPr sz="1100" b="1" i="1" kern="0">
              <a:solidFill>
                <a:srgbClr val="434343"/>
              </a:solidFill>
              <a:latin typeface="Calibri"/>
              <a:ea typeface="Calibri"/>
              <a:cs typeface="Calibri"/>
              <a:sym typeface="Calibri"/>
            </a:endParaRPr>
          </a:p>
        </p:txBody>
      </p:sp>
      <p:sp>
        <p:nvSpPr>
          <p:cNvPr id="390" name="Google Shape;390;p46"/>
          <p:cNvSpPr txBox="1"/>
          <p:nvPr/>
        </p:nvSpPr>
        <p:spPr>
          <a:xfrm>
            <a:off x="5331197" y="2373998"/>
            <a:ext cx="1243350" cy="274079"/>
          </a:xfrm>
          <a:prstGeom prst="rect">
            <a:avLst/>
          </a:prstGeom>
          <a:noFill/>
          <a:ln>
            <a:noFill/>
          </a:ln>
        </p:spPr>
        <p:txBody>
          <a:bodyPr spcFirstLastPara="1" wrap="square" lIns="68569" tIns="68569" rIns="68569" bIns="68569" anchor="t" anchorCtr="0">
            <a:noAutofit/>
          </a:bodyPr>
          <a:lstStyle/>
          <a:p>
            <a:pPr algn="ctr" defTabSz="685983" eaLnBrk="1" fontAlgn="auto" hangingPunct="1">
              <a:spcBef>
                <a:spcPts val="0"/>
              </a:spcBef>
              <a:spcAft>
                <a:spcPts val="0"/>
              </a:spcAft>
              <a:buClr>
                <a:srgbClr val="000000"/>
              </a:buClr>
            </a:pPr>
            <a:r>
              <a:rPr lang="en-US" sz="1100" b="1" i="1" kern="0">
                <a:solidFill>
                  <a:srgbClr val="434343"/>
                </a:solidFill>
                <a:latin typeface="Calibri"/>
                <a:ea typeface="Calibri"/>
                <a:cs typeface="Calibri"/>
                <a:sym typeface="Calibri"/>
              </a:rPr>
              <a:t>Data</a:t>
            </a:r>
            <a:endParaRPr sz="1100" b="1" i="1" kern="0">
              <a:solidFill>
                <a:srgbClr val="434343"/>
              </a:solidFill>
              <a:latin typeface="Calibri"/>
              <a:ea typeface="Calibri"/>
              <a:cs typeface="Calibri"/>
              <a:sym typeface="Calibri"/>
            </a:endParaRPr>
          </a:p>
        </p:txBody>
      </p:sp>
      <p:pic>
        <p:nvPicPr>
          <p:cNvPr id="391" name="Google Shape;391;p46"/>
          <p:cNvPicPr preferRelativeResize="0"/>
          <p:nvPr/>
        </p:nvPicPr>
        <p:blipFill>
          <a:blip r:embed="rId7">
            <a:alphaModFix/>
          </a:blip>
          <a:stretch>
            <a:fillRect/>
          </a:stretch>
        </p:blipFill>
        <p:spPr>
          <a:xfrm>
            <a:off x="6744415" y="4257403"/>
            <a:ext cx="1147987" cy="294798"/>
          </a:xfrm>
          <a:prstGeom prst="rect">
            <a:avLst/>
          </a:prstGeom>
          <a:noFill/>
          <a:ln>
            <a:noFill/>
          </a:ln>
        </p:spPr>
      </p:pic>
      <p:sp>
        <p:nvSpPr>
          <p:cNvPr id="392" name="Google Shape;392;p46"/>
          <p:cNvSpPr/>
          <p:nvPr/>
        </p:nvSpPr>
        <p:spPr>
          <a:xfrm rot="2066384">
            <a:off x="6444355" y="2661937"/>
            <a:ext cx="405410" cy="27878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defTabSz="685983" eaLnBrk="1" fontAlgn="auto" hangingPunct="1">
              <a:spcBef>
                <a:spcPts val="0"/>
              </a:spcBef>
              <a:spcAft>
                <a:spcPts val="0"/>
              </a:spcAft>
              <a:buClr>
                <a:srgbClr val="000000"/>
              </a:buClr>
            </a:pPr>
            <a:endParaRPr sz="1100" kern="0">
              <a:latin typeface="Arial"/>
              <a:ea typeface="Arial"/>
              <a:cs typeface="Arial"/>
              <a:sym typeface="Arial"/>
            </a:endParaRPr>
          </a:p>
        </p:txBody>
      </p:sp>
      <p:sp>
        <p:nvSpPr>
          <p:cNvPr id="393" name="Google Shape;393;p46"/>
          <p:cNvSpPr/>
          <p:nvPr/>
        </p:nvSpPr>
        <p:spPr>
          <a:xfrm rot="5400000">
            <a:off x="7090696" y="2418962"/>
            <a:ext cx="405825" cy="27855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defTabSz="685983" eaLnBrk="1" fontAlgn="auto" hangingPunct="1">
              <a:spcBef>
                <a:spcPts val="0"/>
              </a:spcBef>
              <a:spcAft>
                <a:spcPts val="0"/>
              </a:spcAft>
              <a:buClr>
                <a:srgbClr val="000000"/>
              </a:buClr>
            </a:pPr>
            <a:endParaRPr sz="1100" kern="0">
              <a:latin typeface="Arial"/>
              <a:ea typeface="Arial"/>
              <a:cs typeface="Arial"/>
              <a:sym typeface="Arial"/>
            </a:endParaRPr>
          </a:p>
        </p:txBody>
      </p:sp>
      <p:sp>
        <p:nvSpPr>
          <p:cNvPr id="394" name="Google Shape;394;p46"/>
          <p:cNvSpPr/>
          <p:nvPr/>
        </p:nvSpPr>
        <p:spPr>
          <a:xfrm rot="8100000">
            <a:off x="7728276" y="2660869"/>
            <a:ext cx="405384" cy="27868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defTabSz="685983" eaLnBrk="1" fontAlgn="auto" hangingPunct="1">
              <a:spcBef>
                <a:spcPts val="0"/>
              </a:spcBef>
              <a:spcAft>
                <a:spcPts val="0"/>
              </a:spcAft>
              <a:buClr>
                <a:srgbClr val="000000"/>
              </a:buClr>
            </a:pPr>
            <a:endParaRPr sz="1100" kern="0">
              <a:latin typeface="Arial"/>
              <a:ea typeface="Arial"/>
              <a:cs typeface="Arial"/>
              <a:sym typeface="Arial"/>
            </a:endParaRPr>
          </a:p>
        </p:txBody>
      </p:sp>
      <p:sp>
        <p:nvSpPr>
          <p:cNvPr id="395" name="Google Shape;395;p46"/>
          <p:cNvSpPr/>
          <p:nvPr/>
        </p:nvSpPr>
        <p:spPr>
          <a:xfrm rot="5400000">
            <a:off x="7093996" y="3830155"/>
            <a:ext cx="405825" cy="27855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defTabSz="685983" eaLnBrk="1" fontAlgn="auto" hangingPunct="1">
              <a:spcBef>
                <a:spcPts val="0"/>
              </a:spcBef>
              <a:spcAft>
                <a:spcPts val="0"/>
              </a:spcAft>
              <a:buClr>
                <a:srgbClr val="000000"/>
              </a:buClr>
            </a:pPr>
            <a:endParaRPr sz="1100" kern="0">
              <a:latin typeface="Arial"/>
              <a:ea typeface="Arial"/>
              <a:cs typeface="Arial"/>
              <a:sym typeface="Arial"/>
            </a:endParaRPr>
          </a:p>
        </p:txBody>
      </p:sp>
    </p:spTree>
    <p:extLst>
      <p:ext uri="{BB962C8B-B14F-4D97-AF65-F5344CB8AC3E}">
        <p14:creationId xmlns:p14="http://schemas.microsoft.com/office/powerpoint/2010/main" val="5479002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7"/>
          </p:nvPr>
        </p:nvSpPr>
        <p:spPr/>
        <p:txBody>
          <a:bodyPr/>
          <a:lstStyle/>
          <a:p>
            <a:endParaRPr lang="en-US" dirty="0" smtClean="0">
              <a:latin typeface="Raleway" charset="0"/>
              <a:ea typeface="Raleway" charset="0"/>
              <a:cs typeface="Raleway" charset="0"/>
            </a:endParaRPr>
          </a:p>
          <a:p>
            <a:r>
              <a:rPr lang="en-US" dirty="0" smtClean="0">
                <a:latin typeface="Raleway" charset="0"/>
                <a:ea typeface="Raleway" charset="0"/>
                <a:cs typeface="Raleway" charset="0"/>
              </a:rPr>
              <a:t>Climate Change</a:t>
            </a:r>
          </a:p>
          <a:p>
            <a:r>
              <a:rPr lang="en-US" dirty="0" smtClean="0">
                <a:latin typeface="Raleway" charset="0"/>
                <a:ea typeface="Raleway" charset="0"/>
                <a:cs typeface="Raleway" charset="0"/>
              </a:rPr>
              <a:t>Fisheries</a:t>
            </a:r>
          </a:p>
          <a:p>
            <a:r>
              <a:rPr lang="en-US" dirty="0" err="1" smtClean="0">
                <a:latin typeface="Raleway" charset="0"/>
                <a:ea typeface="Raleway" charset="0"/>
                <a:cs typeface="Raleway" charset="0"/>
              </a:rPr>
              <a:t>Sustainabiity</a:t>
            </a:r>
            <a:endParaRPr lang="en-US" dirty="0" smtClean="0">
              <a:latin typeface="Raleway" charset="0"/>
              <a:ea typeface="Raleway" charset="0"/>
              <a:cs typeface="Raleway" charset="0"/>
            </a:endParaRPr>
          </a:p>
          <a:p>
            <a:r>
              <a:rPr lang="en-US" dirty="0" smtClean="0">
                <a:latin typeface="Raleway" charset="0"/>
                <a:ea typeface="Raleway" charset="0"/>
                <a:cs typeface="Raleway" charset="0"/>
              </a:rPr>
              <a:t>Subsistence</a:t>
            </a:r>
          </a:p>
        </p:txBody>
      </p:sp>
      <p:sp>
        <p:nvSpPr>
          <p:cNvPr id="13" name="Content Placeholder 12"/>
          <p:cNvSpPr>
            <a:spLocks noGrp="1"/>
          </p:cNvSpPr>
          <p:nvPr>
            <p:ph sz="quarter" idx="18"/>
          </p:nvPr>
        </p:nvSpPr>
        <p:spPr/>
        <p:txBody>
          <a:bodyPr/>
          <a:lstStyle/>
          <a:p>
            <a:endParaRPr lang="en-US" dirty="0" smtClean="0">
              <a:latin typeface="Raleway" charset="0"/>
              <a:ea typeface="Raleway" charset="0"/>
              <a:cs typeface="Raleway" charset="0"/>
            </a:endParaRPr>
          </a:p>
          <a:p>
            <a:r>
              <a:rPr lang="en-US" dirty="0" smtClean="0">
                <a:latin typeface="Raleway" charset="0"/>
                <a:ea typeface="Raleway" charset="0"/>
                <a:cs typeface="Raleway" charset="0"/>
              </a:rPr>
              <a:t>Science</a:t>
            </a:r>
          </a:p>
          <a:p>
            <a:r>
              <a:rPr lang="en-US" dirty="0" smtClean="0">
                <a:latin typeface="Raleway" charset="0"/>
                <a:ea typeface="Raleway" charset="0"/>
                <a:cs typeface="Raleway" charset="0"/>
              </a:rPr>
              <a:t>Governance</a:t>
            </a:r>
          </a:p>
          <a:p>
            <a:r>
              <a:rPr lang="en-US" dirty="0" smtClean="0">
                <a:latin typeface="Raleway" charset="0"/>
                <a:ea typeface="Raleway" charset="0"/>
                <a:cs typeface="Raleway" charset="0"/>
              </a:rPr>
              <a:t>Regulation</a:t>
            </a:r>
          </a:p>
          <a:p>
            <a:r>
              <a:rPr lang="en-US" dirty="0" smtClean="0">
                <a:latin typeface="Raleway" charset="0"/>
                <a:ea typeface="Raleway" charset="0"/>
                <a:cs typeface="Raleway" charset="0"/>
              </a:rPr>
              <a:t>Policy</a:t>
            </a:r>
          </a:p>
        </p:txBody>
      </p:sp>
      <p:sp>
        <p:nvSpPr>
          <p:cNvPr id="7" name="Text Placeholder 6"/>
          <p:cNvSpPr>
            <a:spLocks noGrp="1"/>
          </p:cNvSpPr>
          <p:nvPr>
            <p:ph type="body" sz="quarter" idx="10"/>
          </p:nvPr>
        </p:nvSpPr>
        <p:spPr/>
        <p:txBody>
          <a:bodyPr/>
          <a:lstStyle/>
          <a:p>
            <a:r>
              <a:rPr lang="en-US" dirty="0" smtClean="0"/>
              <a:t>Reproducible Science</a:t>
            </a:r>
            <a:endParaRPr lang="en-US" dirty="0"/>
          </a:p>
        </p:txBody>
      </p:sp>
      <p:sp>
        <p:nvSpPr>
          <p:cNvPr id="8" name="Text Placeholder 7"/>
          <p:cNvSpPr>
            <a:spLocks noGrp="1"/>
          </p:cNvSpPr>
          <p:nvPr>
            <p:ph type="body" sz="quarter" idx="13"/>
          </p:nvPr>
        </p:nvSpPr>
        <p:spPr/>
        <p:txBody>
          <a:bodyPr/>
          <a:lstStyle/>
          <a:p>
            <a:endParaRPr lang="en-US" dirty="0"/>
          </a:p>
        </p:txBody>
      </p:sp>
      <p:sp>
        <p:nvSpPr>
          <p:cNvPr id="6" name="Slide Number Placeholder 5"/>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4</a:t>
            </a:fld>
            <a:endParaRPr lang="en-US" dirty="0"/>
          </a:p>
        </p:txBody>
      </p:sp>
      <p:pic>
        <p:nvPicPr>
          <p:cNvPr id="14" name="Picture Placeholder 13"/>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l="-9492"/>
          <a:stretch/>
        </p:blipFill>
        <p:spPr>
          <a:xfrm>
            <a:off x="4177251" y="1270089"/>
            <a:ext cx="4498169" cy="3289991"/>
          </a:xfrm>
          <a:prstGeom prst="rect">
            <a:avLst/>
          </a:prstGeom>
        </p:spPr>
      </p:pic>
      <p:pic>
        <p:nvPicPr>
          <p:cNvPr id="15" name="Picture Placeholder 14"/>
          <p:cNvPicPr>
            <a:picLocks noGrp="1" noChangeAspect="1"/>
          </p:cNvPicPr>
          <p:nvPr>
            <p:ph type="pic" sz="quarter" idx="16"/>
          </p:nvPr>
        </p:nvPicPr>
        <p:blipFill rotWithShape="1">
          <a:blip r:embed="rId4" cstate="print">
            <a:extLst>
              <a:ext uri="{28A0092B-C50C-407E-A947-70E740481C1C}">
                <a14:useLocalDpi xmlns:a14="http://schemas.microsoft.com/office/drawing/2010/main"/>
              </a:ext>
            </a:extLst>
          </a:blip>
          <a:srcRect t="-476"/>
          <a:stretch/>
        </p:blipFill>
        <p:spPr>
          <a:xfrm>
            <a:off x="2530042" y="2938040"/>
            <a:ext cx="2006576" cy="1614391"/>
          </a:xfrm>
          <a:prstGeom prst="rect">
            <a:avLst/>
          </a:prstGeom>
        </p:spPr>
      </p:pic>
      <p:pic>
        <p:nvPicPr>
          <p:cNvPr id="16" name="Picture Placeholder 15"/>
          <p:cNvPicPr>
            <a:picLocks noGrp="1" noChangeAspect="1"/>
          </p:cNvPicPr>
          <p:nvPr>
            <p:ph type="pic" sz="quarter" idx="15"/>
          </p:nvPr>
        </p:nvPicPr>
        <p:blipFill rotWithShape="1">
          <a:blip r:embed="rId5" cstate="print">
            <a:extLst>
              <a:ext uri="{28A0092B-C50C-407E-A947-70E740481C1C}">
                <a14:useLocalDpi xmlns:a14="http://schemas.microsoft.com/office/drawing/2010/main"/>
              </a:ext>
            </a:extLst>
          </a:blip>
          <a:srcRect/>
          <a:stretch/>
        </p:blipFill>
        <p:spPr>
          <a:xfrm>
            <a:off x="497269" y="1308346"/>
            <a:ext cx="1981423" cy="1583787"/>
          </a:xfrm>
          <a:prstGeom prst="rect">
            <a:avLst/>
          </a:prstGeom>
        </p:spPr>
      </p:pic>
    </p:spTree>
    <p:extLst>
      <p:ext uri="{BB962C8B-B14F-4D97-AF65-F5344CB8AC3E}">
        <p14:creationId xmlns:p14="http://schemas.microsoft.com/office/powerpoint/2010/main" val="3160290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7"/>
          <p:cNvSpPr txBox="1">
            <a:spLocks noGrp="1"/>
          </p:cNvSpPr>
          <p:nvPr>
            <p:ph type="sldNum" idx="12"/>
          </p:nvPr>
        </p:nvSpPr>
        <p:spPr>
          <a:xfrm>
            <a:off x="7425344" y="4849327"/>
            <a:ext cx="983925" cy="274079"/>
          </a:xfrm>
          <a:prstGeom prst="rect">
            <a:avLst/>
          </a:prstGeom>
        </p:spPr>
        <p:txBody>
          <a:bodyPr spcFirstLastPara="1" wrap="square" lIns="68569" tIns="34275" rIns="68569" bIns="34275" anchor="ctr" anchorCtr="0">
            <a:noAutofit/>
          </a:bodyPr>
          <a:lstStyle/>
          <a:p>
            <a:fld id="{00000000-1234-1234-1234-123412341234}" type="slidenum">
              <a:rPr lang="en-US"/>
              <a:pPr/>
              <a:t>40</a:t>
            </a:fld>
            <a:endParaRPr/>
          </a:p>
        </p:txBody>
      </p:sp>
      <p:pic>
        <p:nvPicPr>
          <p:cNvPr id="402" name="Google Shape;402;p47"/>
          <p:cNvPicPr preferRelativeResize="0"/>
          <p:nvPr/>
        </p:nvPicPr>
        <p:blipFill rotWithShape="1">
          <a:blip r:embed="rId3">
            <a:alphaModFix/>
          </a:blip>
          <a:srcRect/>
          <a:stretch/>
        </p:blipFill>
        <p:spPr>
          <a:xfrm>
            <a:off x="211669" y="196833"/>
            <a:ext cx="7629152" cy="4309682"/>
          </a:xfrm>
          <a:prstGeom prst="rect">
            <a:avLst/>
          </a:prstGeom>
          <a:noFill/>
          <a:ln>
            <a:noFill/>
          </a:ln>
          <a:effectLst>
            <a:outerShdw blurRad="292100" dist="139700" dir="2700000" algn="tl" rotWithShape="0">
              <a:srgbClr val="333333">
                <a:alpha val="64709"/>
              </a:srgbClr>
            </a:outerShdw>
          </a:effectLst>
        </p:spPr>
      </p:pic>
      <p:sp>
        <p:nvSpPr>
          <p:cNvPr id="403" name="Google Shape;403;p47"/>
          <p:cNvSpPr txBox="1"/>
          <p:nvPr/>
        </p:nvSpPr>
        <p:spPr>
          <a:xfrm>
            <a:off x="5519006" y="1284891"/>
            <a:ext cx="2052225" cy="1870581"/>
          </a:xfrm>
          <a:prstGeom prst="rect">
            <a:avLst/>
          </a:prstGeom>
          <a:noFill/>
          <a:ln>
            <a:noFill/>
          </a:ln>
        </p:spPr>
        <p:txBody>
          <a:bodyPr spcFirstLastPara="1" wrap="square" lIns="68569" tIns="68569" rIns="68569" bIns="68569" anchor="t" anchorCtr="0">
            <a:noAutofit/>
          </a:bodyPr>
          <a:lstStyle/>
          <a:p>
            <a:pPr algn="ctr" defTabSz="685983" eaLnBrk="1" fontAlgn="auto" hangingPunct="1">
              <a:spcBef>
                <a:spcPts val="0"/>
              </a:spcBef>
              <a:spcAft>
                <a:spcPts val="0"/>
              </a:spcAft>
              <a:buClr>
                <a:srgbClr val="000000"/>
              </a:buClr>
            </a:pPr>
            <a:r>
              <a:rPr lang="en-US" sz="2700" b="1" i="1" kern="0">
                <a:solidFill>
                  <a:srgbClr val="980000"/>
                </a:solidFill>
                <a:latin typeface="Calibri"/>
                <a:ea typeface="Calibri"/>
                <a:cs typeface="Calibri"/>
                <a:sym typeface="Calibri"/>
              </a:rPr>
              <a:t>Browse</a:t>
            </a:r>
            <a:r>
              <a:rPr lang="en-US" sz="2700" b="1" i="1" kern="0">
                <a:solidFill>
                  <a:srgbClr val="C00000"/>
                </a:solidFill>
                <a:latin typeface="Calibri"/>
                <a:ea typeface="Calibri"/>
                <a:cs typeface="Calibri"/>
                <a:sym typeface="Calibri"/>
              </a:rPr>
              <a:t> </a:t>
            </a:r>
            <a:endParaRPr sz="2700" kern="0">
              <a:latin typeface="Calibri"/>
              <a:ea typeface="Calibri"/>
              <a:cs typeface="Calibri"/>
              <a:sym typeface="Calibri"/>
            </a:endParaRPr>
          </a:p>
          <a:p>
            <a:pPr algn="ctr" defTabSz="685983" eaLnBrk="1" fontAlgn="auto" hangingPunct="1">
              <a:spcBef>
                <a:spcPts val="0"/>
              </a:spcBef>
              <a:spcAft>
                <a:spcPts val="0"/>
              </a:spcAft>
              <a:buClr>
                <a:srgbClr val="000000"/>
              </a:buClr>
            </a:pPr>
            <a:r>
              <a:rPr lang="en-US" sz="2700" b="1" i="1" kern="0">
                <a:latin typeface="Calibri"/>
                <a:ea typeface="Calibri"/>
                <a:cs typeface="Calibri"/>
                <a:sym typeface="Calibri"/>
              </a:rPr>
              <a:t>Existing</a:t>
            </a:r>
            <a:endParaRPr sz="2700" b="1" i="1" kern="0">
              <a:latin typeface="Calibri"/>
              <a:ea typeface="Calibri"/>
              <a:cs typeface="Calibri"/>
              <a:sym typeface="Calibri"/>
            </a:endParaRPr>
          </a:p>
          <a:p>
            <a:pPr algn="ctr" defTabSz="685983" eaLnBrk="1" fontAlgn="auto" hangingPunct="1">
              <a:spcBef>
                <a:spcPts val="0"/>
              </a:spcBef>
              <a:spcAft>
                <a:spcPts val="0"/>
              </a:spcAft>
              <a:buClr>
                <a:srgbClr val="000000"/>
              </a:buClr>
            </a:pPr>
            <a:r>
              <a:rPr lang="en-US" sz="2700" b="1" i="1" kern="0">
                <a:latin typeface="Calibri"/>
                <a:ea typeface="Calibri"/>
                <a:cs typeface="Calibri"/>
                <a:sym typeface="Calibri"/>
              </a:rPr>
              <a:t>Tales … </a:t>
            </a:r>
            <a:endParaRPr sz="2700" kern="0">
              <a:latin typeface="Calibri"/>
              <a:ea typeface="Calibri"/>
              <a:cs typeface="Calibri"/>
              <a:sym typeface="Calibri"/>
            </a:endParaRPr>
          </a:p>
        </p:txBody>
      </p:sp>
    </p:spTree>
    <p:extLst>
      <p:ext uri="{BB962C8B-B14F-4D97-AF65-F5344CB8AC3E}">
        <p14:creationId xmlns:p14="http://schemas.microsoft.com/office/powerpoint/2010/main" val="344616081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8"/>
          <p:cNvSpPr txBox="1">
            <a:spLocks noGrp="1"/>
          </p:cNvSpPr>
          <p:nvPr>
            <p:ph type="sldNum" idx="12"/>
          </p:nvPr>
        </p:nvSpPr>
        <p:spPr>
          <a:xfrm>
            <a:off x="7425344" y="4849327"/>
            <a:ext cx="983925" cy="274079"/>
          </a:xfrm>
          <a:prstGeom prst="rect">
            <a:avLst/>
          </a:prstGeom>
        </p:spPr>
        <p:txBody>
          <a:bodyPr spcFirstLastPara="1" wrap="square" lIns="68569" tIns="34275" rIns="68569" bIns="34275" anchor="ctr" anchorCtr="0">
            <a:noAutofit/>
          </a:bodyPr>
          <a:lstStyle/>
          <a:p>
            <a:fld id="{00000000-1234-1234-1234-123412341234}" type="slidenum">
              <a:rPr lang="en-US"/>
              <a:pPr/>
              <a:t>41</a:t>
            </a:fld>
            <a:endParaRPr/>
          </a:p>
        </p:txBody>
      </p:sp>
      <p:pic>
        <p:nvPicPr>
          <p:cNvPr id="410" name="Google Shape;410;p48"/>
          <p:cNvPicPr preferRelativeResize="0"/>
          <p:nvPr/>
        </p:nvPicPr>
        <p:blipFill rotWithShape="1">
          <a:blip r:embed="rId3">
            <a:alphaModFix/>
          </a:blip>
          <a:srcRect/>
          <a:stretch/>
        </p:blipFill>
        <p:spPr>
          <a:xfrm>
            <a:off x="237862" y="240562"/>
            <a:ext cx="7611374" cy="4016159"/>
          </a:xfrm>
          <a:prstGeom prst="rect">
            <a:avLst/>
          </a:prstGeom>
          <a:noFill/>
          <a:ln>
            <a:noFill/>
          </a:ln>
          <a:effectLst>
            <a:outerShdw blurRad="292100" dist="139700" dir="2700000" algn="tl" rotWithShape="0">
              <a:srgbClr val="333333">
                <a:alpha val="64709"/>
              </a:srgbClr>
            </a:outerShdw>
          </a:effectLst>
        </p:spPr>
      </p:pic>
      <p:sp>
        <p:nvSpPr>
          <p:cNvPr id="411" name="Google Shape;411;p48"/>
          <p:cNvSpPr txBox="1"/>
          <p:nvPr/>
        </p:nvSpPr>
        <p:spPr>
          <a:xfrm>
            <a:off x="947756" y="2465376"/>
            <a:ext cx="3930975" cy="603558"/>
          </a:xfrm>
          <a:prstGeom prst="rect">
            <a:avLst/>
          </a:prstGeom>
          <a:noFill/>
          <a:ln>
            <a:noFill/>
          </a:ln>
        </p:spPr>
        <p:txBody>
          <a:bodyPr spcFirstLastPara="1" wrap="square" lIns="68569" tIns="68569" rIns="68569" bIns="68569" anchor="t" anchorCtr="0">
            <a:noAutofit/>
          </a:bodyPr>
          <a:lstStyle/>
          <a:p>
            <a:pPr algn="ctr" defTabSz="685983" eaLnBrk="1" fontAlgn="auto" hangingPunct="1">
              <a:spcBef>
                <a:spcPts val="0"/>
              </a:spcBef>
              <a:spcAft>
                <a:spcPts val="0"/>
              </a:spcAft>
              <a:buClr>
                <a:srgbClr val="000000"/>
              </a:buClr>
            </a:pPr>
            <a:r>
              <a:rPr lang="en-US" sz="2700" b="1" i="1" kern="0">
                <a:latin typeface="Calibri"/>
                <a:ea typeface="Calibri"/>
                <a:cs typeface="Calibri"/>
                <a:sym typeface="Calibri"/>
              </a:rPr>
              <a:t>…</a:t>
            </a:r>
            <a:r>
              <a:rPr lang="en-US" sz="2700" b="1" i="1" kern="0">
                <a:solidFill>
                  <a:srgbClr val="980000"/>
                </a:solidFill>
                <a:latin typeface="Calibri"/>
                <a:ea typeface="Calibri"/>
                <a:cs typeface="Calibri"/>
                <a:sym typeface="Calibri"/>
              </a:rPr>
              <a:t> Compose</a:t>
            </a:r>
            <a:r>
              <a:rPr lang="en-US" sz="2700" b="1" i="1" kern="0">
                <a:solidFill>
                  <a:srgbClr val="C00000"/>
                </a:solidFill>
                <a:latin typeface="Calibri"/>
                <a:ea typeface="Calibri"/>
                <a:cs typeface="Calibri"/>
                <a:sym typeface="Calibri"/>
              </a:rPr>
              <a:t> </a:t>
            </a:r>
            <a:r>
              <a:rPr lang="en-US" sz="2700" b="1" i="1" kern="0">
                <a:latin typeface="Calibri"/>
                <a:ea typeface="Calibri"/>
                <a:cs typeface="Calibri"/>
                <a:sym typeface="Calibri"/>
              </a:rPr>
              <a:t>New Tales …</a:t>
            </a:r>
            <a:endParaRPr sz="2700" kern="0">
              <a:latin typeface="Calibri"/>
              <a:ea typeface="Calibri"/>
              <a:cs typeface="Calibri"/>
              <a:sym typeface="Calibri"/>
            </a:endParaRPr>
          </a:p>
        </p:txBody>
      </p:sp>
    </p:spTree>
    <p:extLst>
      <p:ext uri="{BB962C8B-B14F-4D97-AF65-F5344CB8AC3E}">
        <p14:creationId xmlns:p14="http://schemas.microsoft.com/office/powerpoint/2010/main" val="272638546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9"/>
          <p:cNvSpPr txBox="1">
            <a:spLocks noGrp="1"/>
          </p:cNvSpPr>
          <p:nvPr>
            <p:ph type="sldNum" idx="12"/>
          </p:nvPr>
        </p:nvSpPr>
        <p:spPr>
          <a:xfrm>
            <a:off x="7425344" y="4849327"/>
            <a:ext cx="983925" cy="274079"/>
          </a:xfrm>
          <a:prstGeom prst="rect">
            <a:avLst/>
          </a:prstGeom>
        </p:spPr>
        <p:txBody>
          <a:bodyPr spcFirstLastPara="1" wrap="square" lIns="68569" tIns="34275" rIns="68569" bIns="34275" anchor="ctr" anchorCtr="0">
            <a:noAutofit/>
          </a:bodyPr>
          <a:lstStyle/>
          <a:p>
            <a:fld id="{00000000-1234-1234-1234-123412341234}" type="slidenum">
              <a:rPr lang="en-US"/>
              <a:pPr/>
              <a:t>42</a:t>
            </a:fld>
            <a:endParaRPr/>
          </a:p>
        </p:txBody>
      </p:sp>
      <p:pic>
        <p:nvPicPr>
          <p:cNvPr id="418" name="Google Shape;418;p49"/>
          <p:cNvPicPr preferRelativeResize="0"/>
          <p:nvPr/>
        </p:nvPicPr>
        <p:blipFill rotWithShape="1">
          <a:blip r:embed="rId3">
            <a:alphaModFix/>
          </a:blip>
          <a:srcRect/>
          <a:stretch/>
        </p:blipFill>
        <p:spPr>
          <a:xfrm>
            <a:off x="223128" y="218528"/>
            <a:ext cx="7522685" cy="4431670"/>
          </a:xfrm>
          <a:prstGeom prst="rect">
            <a:avLst/>
          </a:prstGeom>
          <a:noFill/>
          <a:ln>
            <a:noFill/>
          </a:ln>
          <a:effectLst>
            <a:outerShdw blurRad="292100" dist="139700" dir="2700000" algn="tl" rotWithShape="0">
              <a:srgbClr val="333333">
                <a:alpha val="64709"/>
              </a:srgbClr>
            </a:outerShdw>
          </a:effectLst>
        </p:spPr>
      </p:pic>
      <p:sp>
        <p:nvSpPr>
          <p:cNvPr id="419" name="Google Shape;419;p49"/>
          <p:cNvSpPr txBox="1"/>
          <p:nvPr/>
        </p:nvSpPr>
        <p:spPr>
          <a:xfrm>
            <a:off x="5520826" y="1365739"/>
            <a:ext cx="1851075" cy="2234292"/>
          </a:xfrm>
          <a:prstGeom prst="rect">
            <a:avLst/>
          </a:prstGeom>
          <a:noFill/>
          <a:ln>
            <a:noFill/>
          </a:ln>
        </p:spPr>
        <p:txBody>
          <a:bodyPr spcFirstLastPara="1" wrap="square" lIns="68569" tIns="68569" rIns="68569" bIns="68569" anchor="t" anchorCtr="0">
            <a:noAutofit/>
          </a:bodyPr>
          <a:lstStyle/>
          <a:p>
            <a:pPr algn="ctr" defTabSz="685983" eaLnBrk="1" fontAlgn="auto" hangingPunct="1">
              <a:spcBef>
                <a:spcPts val="0"/>
              </a:spcBef>
              <a:spcAft>
                <a:spcPts val="0"/>
              </a:spcAft>
              <a:buClr>
                <a:srgbClr val="000000"/>
              </a:buClr>
            </a:pPr>
            <a:r>
              <a:rPr lang="en-US" sz="2700" b="1" i="1" kern="0">
                <a:latin typeface="Calibri"/>
                <a:ea typeface="Calibri"/>
                <a:cs typeface="Calibri"/>
                <a:sym typeface="Calibri"/>
              </a:rPr>
              <a:t>… </a:t>
            </a:r>
            <a:endParaRPr sz="2700" b="1" i="1" kern="0">
              <a:latin typeface="Calibri"/>
              <a:ea typeface="Calibri"/>
              <a:cs typeface="Calibri"/>
              <a:sym typeface="Calibri"/>
            </a:endParaRPr>
          </a:p>
          <a:p>
            <a:pPr algn="ctr" defTabSz="685983" eaLnBrk="1" fontAlgn="auto" hangingPunct="1">
              <a:spcBef>
                <a:spcPts val="0"/>
              </a:spcBef>
              <a:spcAft>
                <a:spcPts val="0"/>
              </a:spcAft>
              <a:buClr>
                <a:srgbClr val="000000"/>
              </a:buClr>
            </a:pPr>
            <a:r>
              <a:rPr lang="en-US" sz="2700" b="1" i="1" kern="0">
                <a:solidFill>
                  <a:srgbClr val="980000"/>
                </a:solidFill>
                <a:latin typeface="Calibri"/>
                <a:ea typeface="Calibri"/>
                <a:cs typeface="Calibri"/>
                <a:sym typeface="Calibri"/>
              </a:rPr>
              <a:t>Run</a:t>
            </a:r>
            <a:r>
              <a:rPr lang="en-US" sz="2700" b="1" i="1" kern="0">
                <a:solidFill>
                  <a:srgbClr val="C00000"/>
                </a:solidFill>
                <a:latin typeface="Calibri"/>
                <a:ea typeface="Calibri"/>
                <a:cs typeface="Calibri"/>
                <a:sym typeface="Calibri"/>
              </a:rPr>
              <a:t> </a:t>
            </a:r>
            <a:r>
              <a:rPr lang="en-US" sz="2700" b="1" i="1" kern="0">
                <a:latin typeface="Calibri"/>
                <a:ea typeface="Calibri"/>
                <a:cs typeface="Calibri"/>
                <a:sym typeface="Calibri"/>
              </a:rPr>
              <a:t>&amp; </a:t>
            </a:r>
            <a:endParaRPr sz="2700" kern="0">
              <a:latin typeface="Calibri"/>
              <a:ea typeface="Calibri"/>
              <a:cs typeface="Calibri"/>
              <a:sym typeface="Calibri"/>
            </a:endParaRPr>
          </a:p>
          <a:p>
            <a:pPr algn="ctr" defTabSz="685983" eaLnBrk="1" fontAlgn="auto" hangingPunct="1">
              <a:spcBef>
                <a:spcPts val="0"/>
              </a:spcBef>
              <a:spcAft>
                <a:spcPts val="0"/>
              </a:spcAft>
              <a:buClr>
                <a:srgbClr val="000000"/>
              </a:buClr>
            </a:pPr>
            <a:r>
              <a:rPr lang="en-US" sz="2700" b="1" i="1" kern="0">
                <a:solidFill>
                  <a:srgbClr val="980000"/>
                </a:solidFill>
                <a:latin typeface="Calibri"/>
                <a:ea typeface="Calibri"/>
                <a:cs typeface="Calibri"/>
                <a:sym typeface="Calibri"/>
              </a:rPr>
              <a:t>Interact</a:t>
            </a:r>
            <a:endParaRPr sz="2700" kern="0">
              <a:solidFill>
                <a:srgbClr val="980000"/>
              </a:solidFill>
              <a:latin typeface="Calibri"/>
              <a:ea typeface="Calibri"/>
              <a:cs typeface="Calibri"/>
              <a:sym typeface="Calibri"/>
            </a:endParaRPr>
          </a:p>
          <a:p>
            <a:pPr algn="ctr" defTabSz="685983" eaLnBrk="1" fontAlgn="auto" hangingPunct="1">
              <a:spcBef>
                <a:spcPts val="0"/>
              </a:spcBef>
              <a:spcAft>
                <a:spcPts val="0"/>
              </a:spcAft>
              <a:buClr>
                <a:srgbClr val="000000"/>
              </a:buClr>
            </a:pPr>
            <a:r>
              <a:rPr lang="en-US" sz="2700" b="1" i="1" kern="0">
                <a:latin typeface="Calibri"/>
                <a:ea typeface="Calibri"/>
                <a:cs typeface="Calibri"/>
                <a:sym typeface="Calibri"/>
              </a:rPr>
              <a:t>with Tales …</a:t>
            </a:r>
            <a:endParaRPr sz="2700" kern="0">
              <a:latin typeface="Calibri"/>
              <a:ea typeface="Calibri"/>
              <a:cs typeface="Calibri"/>
              <a:sym typeface="Calibri"/>
            </a:endParaRPr>
          </a:p>
        </p:txBody>
      </p:sp>
    </p:spTree>
    <p:extLst>
      <p:ext uri="{BB962C8B-B14F-4D97-AF65-F5344CB8AC3E}">
        <p14:creationId xmlns:p14="http://schemas.microsoft.com/office/powerpoint/2010/main" val="412460903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1"/>
          <p:cNvSpPr txBox="1">
            <a:spLocks noGrp="1"/>
          </p:cNvSpPr>
          <p:nvPr>
            <p:ph type="sldNum" idx="12"/>
          </p:nvPr>
        </p:nvSpPr>
        <p:spPr>
          <a:xfrm>
            <a:off x="7425344" y="4849327"/>
            <a:ext cx="983925" cy="274079"/>
          </a:xfrm>
          <a:prstGeom prst="rect">
            <a:avLst/>
          </a:prstGeom>
        </p:spPr>
        <p:txBody>
          <a:bodyPr spcFirstLastPara="1" wrap="square" lIns="68569" tIns="34275" rIns="68569" bIns="34275" anchor="ctr" anchorCtr="0">
            <a:noAutofit/>
          </a:bodyPr>
          <a:lstStyle/>
          <a:p>
            <a:fld id="{00000000-1234-1234-1234-123412341234}" type="slidenum">
              <a:rPr lang="en-US"/>
              <a:pPr/>
              <a:t>43</a:t>
            </a:fld>
            <a:endParaRPr/>
          </a:p>
        </p:txBody>
      </p:sp>
      <p:pic>
        <p:nvPicPr>
          <p:cNvPr id="434" name="Google Shape;434;p51"/>
          <p:cNvPicPr preferRelativeResize="0"/>
          <p:nvPr/>
        </p:nvPicPr>
        <p:blipFill rotWithShape="1">
          <a:blip r:embed="rId3">
            <a:alphaModFix/>
          </a:blip>
          <a:srcRect/>
          <a:stretch/>
        </p:blipFill>
        <p:spPr>
          <a:xfrm>
            <a:off x="12653455" y="798729"/>
            <a:ext cx="6789626" cy="3849519"/>
          </a:xfrm>
          <a:prstGeom prst="rect">
            <a:avLst/>
          </a:prstGeom>
          <a:noFill/>
          <a:ln>
            <a:noFill/>
          </a:ln>
          <a:effectLst>
            <a:outerShdw blurRad="292100" dist="139700" dir="2700000" algn="tl" rotWithShape="0">
              <a:srgbClr val="333333">
                <a:alpha val="64709"/>
              </a:srgbClr>
            </a:outerShdw>
          </a:effectLst>
        </p:spPr>
      </p:pic>
      <p:sp>
        <p:nvSpPr>
          <p:cNvPr id="435" name="Google Shape;435;p51"/>
          <p:cNvSpPr txBox="1"/>
          <p:nvPr/>
        </p:nvSpPr>
        <p:spPr>
          <a:xfrm>
            <a:off x="17508110" y="2280819"/>
            <a:ext cx="1559475" cy="808723"/>
          </a:xfrm>
          <a:prstGeom prst="rect">
            <a:avLst/>
          </a:prstGeom>
          <a:noFill/>
          <a:ln>
            <a:noFill/>
          </a:ln>
        </p:spPr>
        <p:txBody>
          <a:bodyPr spcFirstLastPara="1" wrap="square" lIns="68569" tIns="34275" rIns="68569" bIns="34275" anchor="t" anchorCtr="0">
            <a:noAutofit/>
          </a:bodyPr>
          <a:lstStyle/>
          <a:p>
            <a:pPr algn="ctr" defTabSz="685983" eaLnBrk="1" fontAlgn="auto" hangingPunct="1">
              <a:spcBef>
                <a:spcPts val="0"/>
              </a:spcBef>
              <a:spcAft>
                <a:spcPts val="0"/>
              </a:spcAft>
              <a:buClr>
                <a:srgbClr val="000000"/>
              </a:buClr>
            </a:pPr>
            <a:r>
              <a:rPr lang="en-US" sz="2400" b="1" i="1" kern="0">
                <a:latin typeface="Calibri"/>
                <a:ea typeface="Calibri"/>
                <a:cs typeface="Calibri"/>
                <a:sym typeface="Calibri"/>
              </a:rPr>
              <a:t>Tale </a:t>
            </a:r>
            <a:endParaRPr sz="1100" kern="0">
              <a:latin typeface="Arial"/>
              <a:ea typeface="Arial"/>
              <a:cs typeface="Arial"/>
              <a:sym typeface="Arial"/>
            </a:endParaRPr>
          </a:p>
          <a:p>
            <a:pPr algn="ctr" defTabSz="685983" eaLnBrk="1" fontAlgn="auto" hangingPunct="1">
              <a:spcBef>
                <a:spcPts val="0"/>
              </a:spcBef>
              <a:spcAft>
                <a:spcPts val="0"/>
              </a:spcAft>
              <a:buClr>
                <a:srgbClr val="000000"/>
              </a:buClr>
            </a:pPr>
            <a:r>
              <a:rPr lang="en-US" sz="2400" b="1" i="1" kern="0">
                <a:solidFill>
                  <a:srgbClr val="C00000"/>
                </a:solidFill>
                <a:latin typeface="Calibri"/>
                <a:ea typeface="Calibri"/>
                <a:cs typeface="Calibri"/>
                <a:sym typeface="Calibri"/>
              </a:rPr>
              <a:t>Workspace</a:t>
            </a:r>
            <a:endParaRPr sz="2400" b="1" i="1" kern="0">
              <a:solidFill>
                <a:srgbClr val="C00000"/>
              </a:solidFill>
              <a:latin typeface="Calibri"/>
              <a:ea typeface="Calibri"/>
              <a:cs typeface="Calibri"/>
              <a:sym typeface="Calibri"/>
            </a:endParaRPr>
          </a:p>
        </p:txBody>
      </p:sp>
      <p:pic>
        <p:nvPicPr>
          <p:cNvPr id="436" name="Google Shape;436;p51"/>
          <p:cNvPicPr preferRelativeResize="0"/>
          <p:nvPr/>
        </p:nvPicPr>
        <p:blipFill rotWithShape="1">
          <a:blip r:embed="rId4">
            <a:alphaModFix/>
          </a:blip>
          <a:srcRect/>
          <a:stretch/>
        </p:blipFill>
        <p:spPr>
          <a:xfrm>
            <a:off x="12011361" y="4242043"/>
            <a:ext cx="6502783" cy="3655577"/>
          </a:xfrm>
          <a:prstGeom prst="rect">
            <a:avLst/>
          </a:prstGeom>
          <a:noFill/>
          <a:ln>
            <a:noFill/>
          </a:ln>
          <a:effectLst>
            <a:outerShdw blurRad="292100" dist="139700" dir="2700000" algn="tl" rotWithShape="0">
              <a:srgbClr val="333333">
                <a:alpha val="64709"/>
              </a:srgbClr>
            </a:outerShdw>
          </a:effectLst>
        </p:spPr>
      </p:pic>
      <p:sp>
        <p:nvSpPr>
          <p:cNvPr id="437" name="Google Shape;437;p51"/>
          <p:cNvSpPr txBox="1"/>
          <p:nvPr/>
        </p:nvSpPr>
        <p:spPr>
          <a:xfrm>
            <a:off x="17486123" y="5383197"/>
            <a:ext cx="1043775" cy="808723"/>
          </a:xfrm>
          <a:prstGeom prst="rect">
            <a:avLst/>
          </a:prstGeom>
          <a:noFill/>
          <a:ln>
            <a:noFill/>
          </a:ln>
        </p:spPr>
        <p:txBody>
          <a:bodyPr spcFirstLastPara="1" wrap="square" lIns="68569" tIns="34275" rIns="68569" bIns="34275" anchor="t" anchorCtr="0">
            <a:noAutofit/>
          </a:bodyPr>
          <a:lstStyle/>
          <a:p>
            <a:pPr algn="ctr" defTabSz="685983" eaLnBrk="1" fontAlgn="auto" hangingPunct="1">
              <a:spcBef>
                <a:spcPts val="0"/>
              </a:spcBef>
              <a:spcAft>
                <a:spcPts val="0"/>
              </a:spcAft>
              <a:buClr>
                <a:srgbClr val="000000"/>
              </a:buClr>
            </a:pPr>
            <a:r>
              <a:rPr lang="en-US" sz="2400" b="1" i="1" kern="0">
                <a:solidFill>
                  <a:srgbClr val="C00000"/>
                </a:solidFill>
                <a:latin typeface="Calibri"/>
                <a:ea typeface="Calibri"/>
                <a:cs typeface="Calibri"/>
                <a:sym typeface="Calibri"/>
              </a:rPr>
              <a:t>Launch</a:t>
            </a:r>
            <a:endParaRPr sz="1100" kern="0">
              <a:latin typeface="Arial"/>
              <a:ea typeface="Arial"/>
              <a:cs typeface="Arial"/>
              <a:sym typeface="Arial"/>
            </a:endParaRPr>
          </a:p>
          <a:p>
            <a:pPr algn="ctr" defTabSz="685983" eaLnBrk="1" fontAlgn="auto" hangingPunct="1">
              <a:spcBef>
                <a:spcPts val="0"/>
              </a:spcBef>
              <a:spcAft>
                <a:spcPts val="0"/>
              </a:spcAft>
              <a:buClr>
                <a:srgbClr val="000000"/>
              </a:buClr>
            </a:pPr>
            <a:r>
              <a:rPr lang="en-US" sz="2400" b="1" i="1" kern="0">
                <a:latin typeface="Calibri"/>
                <a:ea typeface="Calibri"/>
                <a:cs typeface="Calibri"/>
                <a:sym typeface="Calibri"/>
              </a:rPr>
              <a:t>in WT</a:t>
            </a:r>
            <a:endParaRPr sz="1100" kern="0">
              <a:latin typeface="Arial"/>
              <a:ea typeface="Arial"/>
              <a:cs typeface="Arial"/>
              <a:sym typeface="Arial"/>
            </a:endParaRPr>
          </a:p>
        </p:txBody>
      </p:sp>
      <p:pic>
        <p:nvPicPr>
          <p:cNvPr id="438" name="Google Shape;438;p51"/>
          <p:cNvPicPr preferRelativeResize="0"/>
          <p:nvPr/>
        </p:nvPicPr>
        <p:blipFill rotWithShape="1">
          <a:blip r:embed="rId4">
            <a:alphaModFix/>
          </a:blip>
          <a:srcRect l="13828" r="13428"/>
          <a:stretch/>
        </p:blipFill>
        <p:spPr>
          <a:xfrm>
            <a:off x="3514894" y="373623"/>
            <a:ext cx="3879750" cy="2998281"/>
          </a:xfrm>
          <a:prstGeom prst="rect">
            <a:avLst/>
          </a:prstGeom>
          <a:noFill/>
          <a:ln>
            <a:noFill/>
          </a:ln>
          <a:effectLst>
            <a:outerShdw blurRad="292100" dist="139700" dir="2700000" algn="tl" rotWithShape="0">
              <a:srgbClr val="333333">
                <a:alpha val="64709"/>
              </a:srgbClr>
            </a:outerShdw>
          </a:effectLst>
        </p:spPr>
      </p:pic>
      <p:pic>
        <p:nvPicPr>
          <p:cNvPr id="439" name="Google Shape;439;p51"/>
          <p:cNvPicPr preferRelativeResize="0"/>
          <p:nvPr/>
        </p:nvPicPr>
        <p:blipFill>
          <a:blip r:embed="rId5">
            <a:alphaModFix/>
          </a:blip>
          <a:stretch>
            <a:fillRect/>
          </a:stretch>
        </p:blipFill>
        <p:spPr>
          <a:xfrm>
            <a:off x="303808" y="233074"/>
            <a:ext cx="3879752" cy="2912509"/>
          </a:xfrm>
          <a:prstGeom prst="rect">
            <a:avLst/>
          </a:prstGeom>
          <a:noFill/>
          <a:ln>
            <a:noFill/>
          </a:ln>
          <a:effectLst>
            <a:outerShdw blurRad="292100" dist="139700" dir="2700000" algn="tl" rotWithShape="0">
              <a:srgbClr val="333333">
                <a:alpha val="64709"/>
              </a:srgbClr>
            </a:outerShdw>
          </a:effectLst>
        </p:spPr>
      </p:pic>
      <p:sp>
        <p:nvSpPr>
          <p:cNvPr id="440" name="Google Shape;440;p51"/>
          <p:cNvSpPr txBox="1"/>
          <p:nvPr/>
        </p:nvSpPr>
        <p:spPr>
          <a:xfrm>
            <a:off x="230344" y="3371895"/>
            <a:ext cx="2707650" cy="1104647"/>
          </a:xfrm>
          <a:prstGeom prst="rect">
            <a:avLst/>
          </a:prstGeom>
          <a:noFill/>
          <a:ln>
            <a:noFill/>
          </a:ln>
        </p:spPr>
        <p:txBody>
          <a:bodyPr spcFirstLastPara="1" wrap="square" lIns="68569" tIns="34275" rIns="68569" bIns="34275" anchor="t" anchorCtr="0">
            <a:noAutofit/>
          </a:bodyPr>
          <a:lstStyle/>
          <a:p>
            <a:pPr algn="ctr" defTabSz="685983" eaLnBrk="1" fontAlgn="auto" hangingPunct="1">
              <a:spcBef>
                <a:spcPts val="0"/>
              </a:spcBef>
              <a:spcAft>
                <a:spcPts val="0"/>
              </a:spcAft>
              <a:buClr>
                <a:srgbClr val="000000"/>
              </a:buClr>
            </a:pPr>
            <a:r>
              <a:rPr lang="en-US" sz="2700" b="1" i="1" kern="0">
                <a:latin typeface="Calibri"/>
                <a:ea typeface="Calibri"/>
                <a:cs typeface="Calibri"/>
                <a:sym typeface="Calibri"/>
              </a:rPr>
              <a:t>… Integrate Data Repos with </a:t>
            </a:r>
            <a:endParaRPr sz="2700" kern="0">
              <a:latin typeface="Calibri"/>
              <a:ea typeface="Calibri"/>
              <a:cs typeface="Calibri"/>
              <a:sym typeface="Calibri"/>
            </a:endParaRPr>
          </a:p>
          <a:p>
            <a:pPr algn="ctr" defTabSz="685983" eaLnBrk="1" fontAlgn="auto" hangingPunct="1">
              <a:spcBef>
                <a:spcPts val="0"/>
              </a:spcBef>
              <a:spcAft>
                <a:spcPts val="0"/>
              </a:spcAft>
              <a:buClr>
                <a:srgbClr val="000000"/>
              </a:buClr>
            </a:pPr>
            <a:r>
              <a:rPr lang="en-US" sz="2700" b="1" i="1" kern="0">
                <a:solidFill>
                  <a:srgbClr val="980000"/>
                </a:solidFill>
                <a:latin typeface="Calibri"/>
                <a:ea typeface="Calibri"/>
                <a:cs typeface="Calibri"/>
                <a:sym typeface="Calibri"/>
              </a:rPr>
              <a:t>Whole Tale!</a:t>
            </a:r>
            <a:endParaRPr sz="2700" b="1" i="1" kern="0">
              <a:solidFill>
                <a:srgbClr val="980000"/>
              </a:solidFill>
              <a:latin typeface="Calibri"/>
              <a:ea typeface="Calibri"/>
              <a:cs typeface="Calibri"/>
              <a:sym typeface="Calibri"/>
            </a:endParaRPr>
          </a:p>
        </p:txBody>
      </p:sp>
      <p:sp>
        <p:nvSpPr>
          <p:cNvPr id="441" name="Google Shape;441;p51"/>
          <p:cNvSpPr txBox="1"/>
          <p:nvPr/>
        </p:nvSpPr>
        <p:spPr>
          <a:xfrm>
            <a:off x="3405488" y="3499158"/>
            <a:ext cx="5310225" cy="490053"/>
          </a:xfrm>
          <a:prstGeom prst="rect">
            <a:avLst/>
          </a:prstGeom>
          <a:noFill/>
          <a:ln>
            <a:noFill/>
          </a:ln>
        </p:spPr>
        <p:txBody>
          <a:bodyPr spcFirstLastPara="1" wrap="square" lIns="68569" tIns="68569" rIns="68569" bIns="68569" anchor="t" anchorCtr="0">
            <a:noAutofit/>
          </a:bodyPr>
          <a:lstStyle/>
          <a:p>
            <a:pPr marL="342899" indent="-285750" defTabSz="685983" eaLnBrk="1" fontAlgn="auto" hangingPunct="1">
              <a:spcBef>
                <a:spcPts val="0"/>
              </a:spcBef>
              <a:spcAft>
                <a:spcPts val="0"/>
              </a:spcAft>
              <a:buClr>
                <a:srgbClr val="000000"/>
              </a:buClr>
              <a:buSzPts val="2400"/>
              <a:buFont typeface="Calibri"/>
              <a:buChar char="●"/>
            </a:pPr>
            <a:r>
              <a:rPr lang="en-US" sz="1800" kern="0">
                <a:latin typeface="Calibri"/>
                <a:ea typeface="Calibri"/>
                <a:cs typeface="Calibri"/>
                <a:sym typeface="Calibri"/>
              </a:rPr>
              <a:t>Enables </a:t>
            </a:r>
            <a:r>
              <a:rPr lang="en-US" sz="1800" b="1" kern="0">
                <a:solidFill>
                  <a:srgbClr val="980000"/>
                </a:solidFill>
                <a:latin typeface="Calibri"/>
                <a:ea typeface="Calibri"/>
                <a:cs typeface="Calibri"/>
                <a:sym typeface="Calibri"/>
              </a:rPr>
              <a:t>turnkey exploratory data analysis</a:t>
            </a:r>
            <a:r>
              <a:rPr lang="en-US" sz="1800" kern="0">
                <a:latin typeface="Calibri"/>
                <a:ea typeface="Calibri"/>
                <a:cs typeface="Calibri"/>
                <a:sym typeface="Calibri"/>
              </a:rPr>
              <a:t> on existing published datasets </a:t>
            </a:r>
            <a:endParaRPr sz="1800" kern="0">
              <a:latin typeface="Calibri"/>
              <a:ea typeface="Calibri"/>
              <a:cs typeface="Calibri"/>
              <a:sym typeface="Calibri"/>
            </a:endParaRPr>
          </a:p>
          <a:p>
            <a:pPr marL="342899" indent="-285750" defTabSz="685983" eaLnBrk="1" fontAlgn="auto" hangingPunct="1">
              <a:spcBef>
                <a:spcPts val="0"/>
              </a:spcBef>
              <a:spcAft>
                <a:spcPts val="0"/>
              </a:spcAft>
              <a:buClr>
                <a:srgbClr val="000000"/>
              </a:buClr>
              <a:buSzPts val="2400"/>
              <a:buFont typeface="Calibri"/>
              <a:buChar char="●"/>
            </a:pPr>
            <a:r>
              <a:rPr lang="en-US" sz="1800" b="1" kern="0">
                <a:latin typeface="Calibri"/>
                <a:ea typeface="Calibri"/>
                <a:cs typeface="Calibri"/>
                <a:sym typeface="Calibri"/>
              </a:rPr>
              <a:t>DataONE</a:t>
            </a:r>
            <a:r>
              <a:rPr lang="en-US" sz="1800" kern="0">
                <a:latin typeface="Calibri"/>
                <a:ea typeface="Calibri"/>
                <a:cs typeface="Calibri"/>
                <a:sym typeface="Calibri"/>
              </a:rPr>
              <a:t> and </a:t>
            </a:r>
            <a:r>
              <a:rPr lang="en-US" sz="1800" b="1" kern="0">
                <a:latin typeface="Calibri"/>
                <a:ea typeface="Calibri"/>
                <a:cs typeface="Calibri"/>
                <a:sym typeface="Calibri"/>
              </a:rPr>
              <a:t>Dataverse</a:t>
            </a:r>
            <a:r>
              <a:rPr lang="en-US" sz="1800" kern="0">
                <a:latin typeface="Calibri"/>
                <a:ea typeface="Calibri"/>
                <a:cs typeface="Calibri"/>
                <a:sym typeface="Calibri"/>
              </a:rPr>
              <a:t> networks cover </a:t>
            </a:r>
            <a:r>
              <a:rPr lang="en-US" sz="1800" b="1" kern="0">
                <a:solidFill>
                  <a:srgbClr val="980000"/>
                </a:solidFill>
                <a:latin typeface="Calibri"/>
                <a:ea typeface="Calibri"/>
                <a:cs typeface="Calibri"/>
                <a:sym typeface="Calibri"/>
              </a:rPr>
              <a:t>&gt; 90 major research repositories</a:t>
            </a:r>
            <a:r>
              <a:rPr lang="en-US" sz="1800" kern="0">
                <a:latin typeface="Calibri"/>
                <a:ea typeface="Calibri"/>
                <a:cs typeface="Calibri"/>
                <a:sym typeface="Calibri"/>
              </a:rPr>
              <a:t>!</a:t>
            </a:r>
            <a:endParaRPr sz="1800" kern="0">
              <a:latin typeface="Calibri"/>
              <a:ea typeface="Calibri"/>
              <a:cs typeface="Calibri"/>
              <a:sym typeface="Calibri"/>
            </a:endParaRPr>
          </a:p>
          <a:p>
            <a:pPr defTabSz="685983" eaLnBrk="1" fontAlgn="auto" hangingPunct="1">
              <a:spcBef>
                <a:spcPts val="0"/>
              </a:spcBef>
              <a:spcAft>
                <a:spcPts val="0"/>
              </a:spcAft>
              <a:buClr>
                <a:srgbClr val="000000"/>
              </a:buClr>
            </a:pPr>
            <a:endParaRPr sz="1800" kern="0">
              <a:latin typeface="Calibri"/>
              <a:ea typeface="Calibri"/>
              <a:cs typeface="Calibri"/>
              <a:sym typeface="Calibri"/>
            </a:endParaRPr>
          </a:p>
        </p:txBody>
      </p:sp>
    </p:spTree>
    <p:extLst>
      <p:ext uri="{BB962C8B-B14F-4D97-AF65-F5344CB8AC3E}">
        <p14:creationId xmlns:p14="http://schemas.microsoft.com/office/powerpoint/2010/main" val="238568924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1"/>
          <p:cNvSpPr txBox="1">
            <a:spLocks noGrp="1"/>
          </p:cNvSpPr>
          <p:nvPr>
            <p:ph type="sldNum" idx="12"/>
          </p:nvPr>
        </p:nvSpPr>
        <p:spPr>
          <a:xfrm>
            <a:off x="7425344" y="4849327"/>
            <a:ext cx="983925" cy="274079"/>
          </a:xfrm>
          <a:prstGeom prst="rect">
            <a:avLst/>
          </a:prstGeom>
        </p:spPr>
        <p:txBody>
          <a:bodyPr spcFirstLastPara="1" wrap="square" lIns="68569" tIns="34275" rIns="68569" bIns="34275" anchor="ctr" anchorCtr="0">
            <a:noAutofit/>
          </a:bodyPr>
          <a:lstStyle/>
          <a:p>
            <a:fld id="{00000000-1234-1234-1234-123412341234}" type="slidenum">
              <a:rPr lang="en-US"/>
              <a:pPr/>
              <a:t>44</a:t>
            </a:fld>
            <a:endParaRPr/>
          </a:p>
        </p:txBody>
      </p:sp>
      <p:pic>
        <p:nvPicPr>
          <p:cNvPr id="434" name="Google Shape;434;p51"/>
          <p:cNvPicPr preferRelativeResize="0"/>
          <p:nvPr/>
        </p:nvPicPr>
        <p:blipFill rotWithShape="1">
          <a:blip r:embed="rId3">
            <a:alphaModFix/>
          </a:blip>
          <a:srcRect/>
          <a:stretch/>
        </p:blipFill>
        <p:spPr>
          <a:xfrm>
            <a:off x="12653455" y="798729"/>
            <a:ext cx="6789626" cy="3849519"/>
          </a:xfrm>
          <a:prstGeom prst="rect">
            <a:avLst/>
          </a:prstGeom>
          <a:noFill/>
          <a:ln>
            <a:noFill/>
          </a:ln>
          <a:effectLst>
            <a:outerShdw blurRad="292100" dist="139700" dir="2700000" algn="tl" rotWithShape="0">
              <a:srgbClr val="333333">
                <a:alpha val="64709"/>
              </a:srgbClr>
            </a:outerShdw>
          </a:effectLst>
        </p:spPr>
      </p:pic>
      <p:sp>
        <p:nvSpPr>
          <p:cNvPr id="435" name="Google Shape;435;p51"/>
          <p:cNvSpPr txBox="1"/>
          <p:nvPr/>
        </p:nvSpPr>
        <p:spPr>
          <a:xfrm>
            <a:off x="17508110" y="2280819"/>
            <a:ext cx="1559475" cy="808723"/>
          </a:xfrm>
          <a:prstGeom prst="rect">
            <a:avLst/>
          </a:prstGeom>
          <a:noFill/>
          <a:ln>
            <a:noFill/>
          </a:ln>
        </p:spPr>
        <p:txBody>
          <a:bodyPr spcFirstLastPara="1" wrap="square" lIns="68569" tIns="34275" rIns="68569" bIns="34275" anchor="t" anchorCtr="0">
            <a:noAutofit/>
          </a:bodyPr>
          <a:lstStyle/>
          <a:p>
            <a:pPr algn="ctr" defTabSz="685983" eaLnBrk="1" fontAlgn="auto" hangingPunct="1">
              <a:spcBef>
                <a:spcPts val="0"/>
              </a:spcBef>
              <a:spcAft>
                <a:spcPts val="0"/>
              </a:spcAft>
              <a:buClr>
                <a:srgbClr val="000000"/>
              </a:buClr>
            </a:pPr>
            <a:r>
              <a:rPr lang="en-US" sz="2400" b="1" i="1" kern="0">
                <a:latin typeface="Calibri"/>
                <a:ea typeface="Calibri"/>
                <a:cs typeface="Calibri"/>
                <a:sym typeface="Calibri"/>
              </a:rPr>
              <a:t>Tale </a:t>
            </a:r>
            <a:endParaRPr sz="1100" kern="0">
              <a:latin typeface="Arial"/>
              <a:ea typeface="Arial"/>
              <a:cs typeface="Arial"/>
              <a:sym typeface="Arial"/>
            </a:endParaRPr>
          </a:p>
          <a:p>
            <a:pPr algn="ctr" defTabSz="685983" eaLnBrk="1" fontAlgn="auto" hangingPunct="1">
              <a:spcBef>
                <a:spcPts val="0"/>
              </a:spcBef>
              <a:spcAft>
                <a:spcPts val="0"/>
              </a:spcAft>
              <a:buClr>
                <a:srgbClr val="000000"/>
              </a:buClr>
            </a:pPr>
            <a:r>
              <a:rPr lang="en-US" sz="2400" b="1" i="1" kern="0">
                <a:solidFill>
                  <a:srgbClr val="C00000"/>
                </a:solidFill>
                <a:latin typeface="Calibri"/>
                <a:ea typeface="Calibri"/>
                <a:cs typeface="Calibri"/>
                <a:sym typeface="Calibri"/>
              </a:rPr>
              <a:t>Workspace</a:t>
            </a:r>
            <a:endParaRPr sz="2400" b="1" i="1" kern="0">
              <a:solidFill>
                <a:srgbClr val="C00000"/>
              </a:solidFill>
              <a:latin typeface="Calibri"/>
              <a:ea typeface="Calibri"/>
              <a:cs typeface="Calibri"/>
              <a:sym typeface="Calibri"/>
            </a:endParaRPr>
          </a:p>
        </p:txBody>
      </p:sp>
      <p:pic>
        <p:nvPicPr>
          <p:cNvPr id="436" name="Google Shape;436;p51"/>
          <p:cNvPicPr preferRelativeResize="0"/>
          <p:nvPr/>
        </p:nvPicPr>
        <p:blipFill rotWithShape="1">
          <a:blip r:embed="rId4">
            <a:alphaModFix/>
          </a:blip>
          <a:srcRect/>
          <a:stretch/>
        </p:blipFill>
        <p:spPr>
          <a:xfrm>
            <a:off x="12011361" y="4242043"/>
            <a:ext cx="6502783" cy="3655577"/>
          </a:xfrm>
          <a:prstGeom prst="rect">
            <a:avLst/>
          </a:prstGeom>
          <a:noFill/>
          <a:ln>
            <a:noFill/>
          </a:ln>
          <a:effectLst>
            <a:outerShdw blurRad="292100" dist="139700" dir="2700000" algn="tl" rotWithShape="0">
              <a:srgbClr val="333333">
                <a:alpha val="64709"/>
              </a:srgbClr>
            </a:outerShdw>
          </a:effectLst>
        </p:spPr>
      </p:pic>
      <p:sp>
        <p:nvSpPr>
          <p:cNvPr id="437" name="Google Shape;437;p51"/>
          <p:cNvSpPr txBox="1"/>
          <p:nvPr/>
        </p:nvSpPr>
        <p:spPr>
          <a:xfrm>
            <a:off x="17486123" y="5383197"/>
            <a:ext cx="1043775" cy="808723"/>
          </a:xfrm>
          <a:prstGeom prst="rect">
            <a:avLst/>
          </a:prstGeom>
          <a:noFill/>
          <a:ln>
            <a:noFill/>
          </a:ln>
        </p:spPr>
        <p:txBody>
          <a:bodyPr spcFirstLastPara="1" wrap="square" lIns="68569" tIns="34275" rIns="68569" bIns="34275" anchor="t" anchorCtr="0">
            <a:noAutofit/>
          </a:bodyPr>
          <a:lstStyle/>
          <a:p>
            <a:pPr algn="ctr" defTabSz="685983" eaLnBrk="1" fontAlgn="auto" hangingPunct="1">
              <a:spcBef>
                <a:spcPts val="0"/>
              </a:spcBef>
              <a:spcAft>
                <a:spcPts val="0"/>
              </a:spcAft>
              <a:buClr>
                <a:srgbClr val="000000"/>
              </a:buClr>
            </a:pPr>
            <a:r>
              <a:rPr lang="en-US" sz="2400" b="1" i="1" kern="0">
                <a:solidFill>
                  <a:srgbClr val="C00000"/>
                </a:solidFill>
                <a:latin typeface="Calibri"/>
                <a:ea typeface="Calibri"/>
                <a:cs typeface="Calibri"/>
                <a:sym typeface="Calibri"/>
              </a:rPr>
              <a:t>Launch</a:t>
            </a:r>
            <a:endParaRPr sz="1100" kern="0">
              <a:latin typeface="Arial"/>
              <a:ea typeface="Arial"/>
              <a:cs typeface="Arial"/>
              <a:sym typeface="Arial"/>
            </a:endParaRPr>
          </a:p>
          <a:p>
            <a:pPr algn="ctr" defTabSz="685983" eaLnBrk="1" fontAlgn="auto" hangingPunct="1">
              <a:spcBef>
                <a:spcPts val="0"/>
              </a:spcBef>
              <a:spcAft>
                <a:spcPts val="0"/>
              </a:spcAft>
              <a:buClr>
                <a:srgbClr val="000000"/>
              </a:buClr>
            </a:pPr>
            <a:r>
              <a:rPr lang="en-US" sz="2400" b="1" i="1" kern="0">
                <a:latin typeface="Calibri"/>
                <a:ea typeface="Calibri"/>
                <a:cs typeface="Calibri"/>
                <a:sym typeface="Calibri"/>
              </a:rPr>
              <a:t>in WT</a:t>
            </a:r>
            <a:endParaRPr sz="1100" kern="0">
              <a:latin typeface="Arial"/>
              <a:ea typeface="Arial"/>
              <a:cs typeface="Arial"/>
              <a:sym typeface="Arial"/>
            </a:endParaRPr>
          </a:p>
        </p:txBody>
      </p:sp>
      <p:sp>
        <p:nvSpPr>
          <p:cNvPr id="440" name="Google Shape;440;p51"/>
          <p:cNvSpPr txBox="1"/>
          <p:nvPr/>
        </p:nvSpPr>
        <p:spPr>
          <a:xfrm>
            <a:off x="6146744" y="1534597"/>
            <a:ext cx="2707650" cy="1104647"/>
          </a:xfrm>
          <a:prstGeom prst="rect">
            <a:avLst/>
          </a:prstGeom>
          <a:noFill/>
          <a:ln>
            <a:noFill/>
          </a:ln>
        </p:spPr>
        <p:txBody>
          <a:bodyPr spcFirstLastPara="1" wrap="square" lIns="68569" tIns="34275" rIns="68569" bIns="34275" anchor="t" anchorCtr="0">
            <a:noAutofit/>
          </a:bodyPr>
          <a:lstStyle/>
          <a:p>
            <a:pPr algn="ctr" defTabSz="685983" eaLnBrk="1" fontAlgn="auto" hangingPunct="1">
              <a:spcBef>
                <a:spcPts val="0"/>
              </a:spcBef>
              <a:spcAft>
                <a:spcPts val="0"/>
              </a:spcAft>
              <a:buClr>
                <a:srgbClr val="000000"/>
              </a:buClr>
            </a:pPr>
            <a:r>
              <a:rPr lang="en-US" sz="2700" b="1" i="1" kern="0" dirty="0">
                <a:latin typeface="Calibri"/>
                <a:ea typeface="Calibri"/>
                <a:cs typeface="Calibri"/>
                <a:sym typeface="Calibri"/>
              </a:rPr>
              <a:t>… Publish Data, Code, and Environment</a:t>
            </a:r>
            <a:endParaRPr sz="2700" kern="0" dirty="0">
              <a:latin typeface="Calibri"/>
              <a:ea typeface="Calibri"/>
              <a:cs typeface="Calibri"/>
              <a:sym typeface="Calibri"/>
            </a:endParaRPr>
          </a:p>
        </p:txBody>
      </p:sp>
      <p:sp>
        <p:nvSpPr>
          <p:cNvPr id="441" name="Google Shape;441;p51"/>
          <p:cNvSpPr txBox="1"/>
          <p:nvPr/>
        </p:nvSpPr>
        <p:spPr>
          <a:xfrm>
            <a:off x="6340488" y="2888178"/>
            <a:ext cx="2375224" cy="1101032"/>
          </a:xfrm>
          <a:prstGeom prst="rect">
            <a:avLst/>
          </a:prstGeom>
          <a:noFill/>
          <a:ln>
            <a:noFill/>
          </a:ln>
        </p:spPr>
        <p:txBody>
          <a:bodyPr spcFirstLastPara="1" wrap="square" lIns="68569" tIns="68569" rIns="68569" bIns="68569" anchor="t" anchorCtr="0">
            <a:noAutofit/>
          </a:bodyPr>
          <a:lstStyle/>
          <a:p>
            <a:pPr marL="342899" indent="-285750" defTabSz="685983" eaLnBrk="1" fontAlgn="auto" hangingPunct="1">
              <a:spcBef>
                <a:spcPts val="0"/>
              </a:spcBef>
              <a:spcAft>
                <a:spcPts val="0"/>
              </a:spcAft>
              <a:buClr>
                <a:srgbClr val="000000"/>
              </a:buClr>
              <a:buSzPts val="2400"/>
              <a:buFont typeface="Calibri"/>
              <a:buChar char="●"/>
            </a:pPr>
            <a:r>
              <a:rPr lang="en-US" sz="1800" kern="0" dirty="0">
                <a:latin typeface="Calibri"/>
                <a:ea typeface="Calibri"/>
                <a:cs typeface="Calibri"/>
                <a:sym typeface="Calibri"/>
              </a:rPr>
              <a:t>Enables </a:t>
            </a:r>
            <a:r>
              <a:rPr lang="en-US" sz="1800" b="1" kern="0" dirty="0">
                <a:solidFill>
                  <a:srgbClr val="980000"/>
                </a:solidFill>
                <a:latin typeface="Calibri"/>
                <a:ea typeface="Calibri"/>
                <a:cs typeface="Calibri"/>
                <a:sym typeface="Calibri"/>
              </a:rPr>
              <a:t>full circle</a:t>
            </a:r>
            <a:r>
              <a:rPr lang="en-US" sz="1800" kern="0" dirty="0">
                <a:latin typeface="Calibri"/>
                <a:ea typeface="Calibri"/>
                <a:cs typeface="Calibri"/>
                <a:sym typeface="Calibri"/>
              </a:rPr>
              <a:t> reproducibility to </a:t>
            </a:r>
            <a:r>
              <a:rPr lang="en-US" sz="1800" b="1" kern="0" dirty="0">
                <a:latin typeface="Calibri"/>
                <a:ea typeface="Calibri"/>
                <a:cs typeface="Calibri"/>
                <a:sym typeface="Calibri"/>
              </a:rPr>
              <a:t>DataONE </a:t>
            </a:r>
            <a:r>
              <a:rPr lang="en-US" sz="1800" kern="0" dirty="0">
                <a:latin typeface="Calibri"/>
                <a:ea typeface="Calibri"/>
                <a:cs typeface="Calibri"/>
                <a:sym typeface="Calibri"/>
              </a:rPr>
              <a:t>repositories that accept API deposits</a:t>
            </a:r>
            <a:endParaRPr sz="1800" kern="0" dirty="0">
              <a:latin typeface="Calibri"/>
              <a:ea typeface="Calibri"/>
              <a:cs typeface="Calibri"/>
              <a:sym typeface="Calibri"/>
            </a:endParaRPr>
          </a:p>
        </p:txBody>
      </p:sp>
      <p:pic>
        <p:nvPicPr>
          <p:cNvPr id="2" name="Picture 1" descr="Screen Shot 2019-07-16 at 2.12.0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344" y="870332"/>
            <a:ext cx="5833784" cy="3777914"/>
          </a:xfrm>
          <a:prstGeom prst="rect">
            <a:avLst/>
          </a:prstGeom>
          <a:ln>
            <a:solidFill>
              <a:srgbClr val="7F7F7F"/>
            </a:solidFill>
          </a:ln>
        </p:spPr>
      </p:pic>
      <p:pic>
        <p:nvPicPr>
          <p:cNvPr id="12" name="Picture 1" descr="DataONE_LOGO_Transparent.t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0344" y="122877"/>
            <a:ext cx="2150612" cy="51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468645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Whole Tale Forecast Demo</a:t>
            </a:r>
            <a:endParaRPr lang="en-US" dirty="0"/>
          </a:p>
        </p:txBody>
      </p:sp>
      <p:sp>
        <p:nvSpPr>
          <p:cNvPr id="3" name="Text Placeholder 2"/>
          <p:cNvSpPr>
            <a:spLocks noGrp="1"/>
          </p:cNvSpPr>
          <p:nvPr>
            <p:ph type="body" idx="1"/>
          </p:nvPr>
        </p:nvSpPr>
        <p:spPr/>
        <p:txBody>
          <a:bodyPr/>
          <a:lstStyle/>
          <a:p>
            <a:r>
              <a:rPr lang="en-US" dirty="0" smtClean="0"/>
              <a:t>Demonstration of a model to predict the movement paths of seals using satellite telemetry data.</a:t>
            </a:r>
          </a:p>
          <a:p>
            <a:endParaRPr lang="en-US" dirty="0"/>
          </a:p>
          <a:p>
            <a:r>
              <a:rPr lang="en-US" dirty="0" smtClean="0"/>
              <a:t>Based on analysis and models by:</a:t>
            </a:r>
          </a:p>
          <a:p>
            <a:r>
              <a:rPr lang="en-US" dirty="0" smtClean="0"/>
              <a:t>Josh London and Devin Johnson</a:t>
            </a:r>
          </a:p>
          <a:p>
            <a:r>
              <a:rPr lang="en-US" dirty="0" smtClean="0"/>
              <a:t>NOAA Marine Mammal Laboratory</a:t>
            </a:r>
          </a:p>
          <a:p>
            <a:endParaRPr lang="en-US" dirty="0"/>
          </a:p>
          <a:p>
            <a:r>
              <a:rPr lang="en-US" dirty="0">
                <a:hlinkClick r:id="rId2"/>
              </a:rPr>
              <a:t>https://youtu.be/</a:t>
            </a:r>
            <a:r>
              <a:rPr lang="en-US" dirty="0" smtClean="0">
                <a:hlinkClick r:id="rId2"/>
              </a:rPr>
              <a:t>Ml5d7r5OtCk</a:t>
            </a:r>
            <a:r>
              <a:rPr lang="en-US" dirty="0" smtClean="0"/>
              <a:t> </a:t>
            </a:r>
            <a:endParaRPr lang="en-US" dirty="0"/>
          </a:p>
        </p:txBody>
      </p:sp>
      <p:sp>
        <p:nvSpPr>
          <p:cNvPr id="4" name="Slide Number Placeholder 3"/>
          <p:cNvSpPr>
            <a:spLocks noGrp="1"/>
          </p:cNvSpPr>
          <p:nvPr>
            <p:ph type="sldNum" idx="12"/>
          </p:nvPr>
        </p:nvSpPr>
        <p:spPr/>
        <p:txBody>
          <a:bodyPr/>
          <a:lstStyle/>
          <a:p>
            <a:fld id="{00000000-1234-1234-1234-123412341234}" type="slidenum">
              <a:rPr lang="uk-UA" smtClean="0"/>
              <a:pPr/>
              <a:t>45</a:t>
            </a:fld>
            <a:endParaRPr lang="uk-UA"/>
          </a:p>
        </p:txBody>
      </p:sp>
      <p:pic>
        <p:nvPicPr>
          <p:cNvPr id="6" name="Picture 5" descr="Screen Shot 2019-10-03 at 1.19.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397" y="2227332"/>
            <a:ext cx="3712690" cy="2088820"/>
          </a:xfrm>
          <a:prstGeom prst="rect">
            <a:avLst/>
          </a:prstGeom>
        </p:spPr>
      </p:pic>
    </p:spTree>
    <p:extLst>
      <p:ext uri="{BB962C8B-B14F-4D97-AF65-F5344CB8AC3E}">
        <p14:creationId xmlns:p14="http://schemas.microsoft.com/office/powerpoint/2010/main" val="132345239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a:spLocks/>
          </p:cNvSpPr>
          <p:nvPr/>
        </p:nvSpPr>
        <p:spPr>
          <a:xfrm>
            <a:off x="6737841" y="1536826"/>
            <a:ext cx="1949688" cy="1947672"/>
          </a:xfrm>
          <a:prstGeom prst="rect">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endParaRPr lang="en-US" sz="3200">
              <a:solidFill>
                <a:srgbClr val="FFFFFF"/>
              </a:solidFill>
              <a:sym typeface="Helvetica Light"/>
            </a:endParaRPr>
          </a:p>
        </p:txBody>
      </p:sp>
      <p:sp>
        <p:nvSpPr>
          <p:cNvPr id="5"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46</a:t>
            </a:fld>
            <a:endParaRPr lang="en-US" dirty="0"/>
          </a:p>
        </p:txBody>
      </p:sp>
      <p:grpSp>
        <p:nvGrpSpPr>
          <p:cNvPr id="13" name="Group 12"/>
          <p:cNvGrpSpPr/>
          <p:nvPr/>
        </p:nvGrpSpPr>
        <p:grpSpPr>
          <a:xfrm>
            <a:off x="2692350" y="1774241"/>
            <a:ext cx="1705595" cy="1390166"/>
            <a:chOff x="2692350" y="2470496"/>
            <a:chExt cx="1705595" cy="1390166"/>
          </a:xfrm>
        </p:grpSpPr>
        <p:grpSp>
          <p:nvGrpSpPr>
            <p:cNvPr id="10" name="Group 9"/>
            <p:cNvGrpSpPr/>
            <p:nvPr/>
          </p:nvGrpSpPr>
          <p:grpSpPr>
            <a:xfrm>
              <a:off x="3024024" y="2470496"/>
              <a:ext cx="964899" cy="965528"/>
              <a:chOff x="3246300" y="2470496"/>
              <a:chExt cx="964899" cy="965528"/>
            </a:xfrm>
          </p:grpSpPr>
          <p:sp>
            <p:nvSpPr>
              <p:cNvPr id="48" name="Shape 274"/>
              <p:cNvSpPr>
                <a:spLocks noChangeArrowheads="1"/>
              </p:cNvSpPr>
              <p:nvPr/>
            </p:nvSpPr>
            <p:spPr bwMode="auto">
              <a:xfrm>
                <a:off x="3246300" y="2470496"/>
                <a:ext cx="964899" cy="965528"/>
              </a:xfrm>
              <a:prstGeom prst="ellipse">
                <a:avLst/>
              </a:prstGeom>
              <a:solidFill>
                <a:srgbClr val="659ACC"/>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49" name="Shape 275"/>
              <p:cNvSpPr>
                <a:spLocks noChangeArrowheads="1"/>
              </p:cNvSpPr>
              <p:nvPr/>
            </p:nvSpPr>
            <p:spPr bwMode="auto">
              <a:xfrm>
                <a:off x="3566671" y="2599608"/>
                <a:ext cx="39754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0800" tIns="50800" rIns="50800" bIns="50800" anchor="ctr">
                <a:spAutoFit/>
              </a:bodyPr>
              <a:lstStyle/>
              <a:p>
                <a:pPr algn="ctr" eaLnBrk="1"/>
                <a:r>
                  <a:rPr lang="en-US" sz="4000" dirty="0">
                    <a:solidFill>
                      <a:srgbClr val="F2F2F3"/>
                    </a:solidFill>
                    <a:latin typeface="FontAwesome" charset="0"/>
                    <a:ea typeface="FontAwesome" charset="0"/>
                    <a:cs typeface="FontAwesome" charset="0"/>
                  </a:rPr>
                  <a:t></a:t>
                </a:r>
                <a:endParaRPr lang="en-US" sz="4000" dirty="0">
                  <a:solidFill>
                    <a:srgbClr val="F2F2F3"/>
                  </a:solidFill>
                  <a:latin typeface="FontAwesome" charset="0"/>
                  <a:ea typeface="FontAwesome" charset="0"/>
                  <a:cs typeface="FontAwesome" charset="0"/>
                </a:endParaRPr>
              </a:p>
            </p:txBody>
          </p:sp>
        </p:grpSp>
        <p:sp>
          <p:nvSpPr>
            <p:cNvPr id="50" name="Shape 276"/>
            <p:cNvSpPr/>
            <p:nvPr/>
          </p:nvSpPr>
          <p:spPr bwMode="auto">
            <a:xfrm>
              <a:off x="2692350" y="3388738"/>
              <a:ext cx="1705595"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Provenance</a:t>
              </a:r>
              <a:endParaRPr sz="2400" kern="0" dirty="0">
                <a:latin typeface="Raleway" charset="0"/>
                <a:ea typeface="Raleway" charset="0"/>
                <a:cs typeface="Raleway" charset="0"/>
              </a:endParaRPr>
            </a:p>
          </p:txBody>
        </p:sp>
      </p:grpSp>
      <p:grpSp>
        <p:nvGrpSpPr>
          <p:cNvPr id="12" name="Group 11"/>
          <p:cNvGrpSpPr/>
          <p:nvPr/>
        </p:nvGrpSpPr>
        <p:grpSpPr>
          <a:xfrm>
            <a:off x="449196" y="1774242"/>
            <a:ext cx="1910779" cy="1767149"/>
            <a:chOff x="449195" y="2470495"/>
            <a:chExt cx="1910779" cy="1767149"/>
          </a:xfrm>
        </p:grpSpPr>
        <p:sp>
          <p:nvSpPr>
            <p:cNvPr id="52" name="Shape 271"/>
            <p:cNvSpPr/>
            <p:nvPr/>
          </p:nvSpPr>
          <p:spPr bwMode="auto">
            <a:xfrm>
              <a:off x="449195" y="3396388"/>
              <a:ext cx="1910779" cy="841256"/>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Reproducible</a:t>
              </a:r>
            </a:p>
            <a:p>
              <a:pPr algn="ctr" eaLnBrk="1" fontAlgn="auto">
                <a:spcBef>
                  <a:spcPts val="0"/>
                </a:spcBef>
                <a:spcAft>
                  <a:spcPts val="0"/>
                </a:spcAft>
                <a:defRPr/>
              </a:pPr>
              <a:r>
                <a:rPr lang="en-US" sz="2400" kern="0" dirty="0">
                  <a:latin typeface="Raleway" charset="0"/>
                  <a:ea typeface="Raleway" charset="0"/>
                  <a:cs typeface="Raleway" charset="0"/>
                </a:rPr>
                <a:t>Science</a:t>
              </a:r>
              <a:endParaRPr sz="2400" kern="0" dirty="0">
                <a:latin typeface="Raleway" charset="0"/>
                <a:ea typeface="Raleway" charset="0"/>
                <a:cs typeface="Raleway" charset="0"/>
              </a:endParaRPr>
            </a:p>
          </p:txBody>
        </p:sp>
        <p:grpSp>
          <p:nvGrpSpPr>
            <p:cNvPr id="11" name="Group 10"/>
            <p:cNvGrpSpPr/>
            <p:nvPr/>
          </p:nvGrpSpPr>
          <p:grpSpPr>
            <a:xfrm>
              <a:off x="914478" y="2470495"/>
              <a:ext cx="964899" cy="965528"/>
              <a:chOff x="914478" y="2470495"/>
              <a:chExt cx="964899" cy="965528"/>
            </a:xfrm>
          </p:grpSpPr>
          <p:sp>
            <p:nvSpPr>
              <p:cNvPr id="51" name="Shape 269"/>
              <p:cNvSpPr>
                <a:spLocks noChangeArrowheads="1"/>
              </p:cNvSpPr>
              <p:nvPr/>
            </p:nvSpPr>
            <p:spPr bwMode="auto">
              <a:xfrm>
                <a:off x="914478" y="2470495"/>
                <a:ext cx="964899" cy="965528"/>
              </a:xfrm>
              <a:prstGeom prst="ellipse">
                <a:avLst/>
              </a:prstGeom>
              <a:solidFill>
                <a:srgbClr val="3F989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38" name="Freeform 2"/>
              <p:cNvSpPr/>
              <p:nvPr/>
            </p:nvSpPr>
            <p:spPr>
              <a:xfrm>
                <a:off x="1138755" y="2695087"/>
                <a:ext cx="516345" cy="516345"/>
              </a:xfrm>
              <a:custGeom>
                <a:avLst/>
                <a:gdLst/>
                <a:ahLst/>
                <a:cxnLst/>
                <a:rect l="0" t="0" r="r" b="b"/>
                <a:pathLst>
                  <a:path w="1218" h="1218">
                    <a:moveTo>
                      <a:pt x="811" y="989"/>
                    </a:moveTo>
                    <a:lnTo>
                      <a:pt x="811" y="862"/>
                    </a:lnTo>
                    <a:cubicBezTo>
                      <a:pt x="811" y="854"/>
                      <a:pt x="809" y="849"/>
                      <a:pt x="804" y="844"/>
                    </a:cubicBezTo>
                    <a:cubicBezTo>
                      <a:pt x="799" y="840"/>
                      <a:pt x="793" y="836"/>
                      <a:pt x="786" y="836"/>
                    </a:cubicBezTo>
                    <a:lnTo>
                      <a:pt x="710" y="836"/>
                    </a:lnTo>
                    <a:lnTo>
                      <a:pt x="710" y="431"/>
                    </a:lnTo>
                    <a:cubicBezTo>
                      <a:pt x="710" y="424"/>
                      <a:pt x="707" y="418"/>
                      <a:pt x="702" y="413"/>
                    </a:cubicBezTo>
                    <a:cubicBezTo>
                      <a:pt x="698" y="408"/>
                      <a:pt x="692" y="406"/>
                      <a:pt x="684" y="406"/>
                    </a:cubicBezTo>
                    <a:lnTo>
                      <a:pt x="431" y="406"/>
                    </a:lnTo>
                    <a:cubicBezTo>
                      <a:pt x="424" y="406"/>
                      <a:pt x="418" y="408"/>
                      <a:pt x="413" y="413"/>
                    </a:cubicBezTo>
                    <a:cubicBezTo>
                      <a:pt x="408" y="418"/>
                      <a:pt x="406" y="424"/>
                      <a:pt x="406" y="431"/>
                    </a:cubicBezTo>
                    <a:lnTo>
                      <a:pt x="406" y="558"/>
                    </a:lnTo>
                    <a:cubicBezTo>
                      <a:pt x="406" y="566"/>
                      <a:pt x="408" y="571"/>
                      <a:pt x="413" y="576"/>
                    </a:cubicBezTo>
                    <a:cubicBezTo>
                      <a:pt x="418" y="580"/>
                      <a:pt x="424" y="584"/>
                      <a:pt x="431" y="584"/>
                    </a:cubicBezTo>
                    <a:lnTo>
                      <a:pt x="507" y="584"/>
                    </a:lnTo>
                    <a:lnTo>
                      <a:pt x="507" y="836"/>
                    </a:lnTo>
                    <a:lnTo>
                      <a:pt x="431" y="836"/>
                    </a:lnTo>
                    <a:cubicBezTo>
                      <a:pt x="424" y="836"/>
                      <a:pt x="418" y="840"/>
                      <a:pt x="413" y="844"/>
                    </a:cubicBezTo>
                    <a:cubicBezTo>
                      <a:pt x="408" y="849"/>
                      <a:pt x="406" y="854"/>
                      <a:pt x="406" y="862"/>
                    </a:cubicBezTo>
                    <a:lnTo>
                      <a:pt x="406" y="989"/>
                    </a:lnTo>
                    <a:cubicBezTo>
                      <a:pt x="406" y="996"/>
                      <a:pt x="408" y="1002"/>
                      <a:pt x="413" y="1007"/>
                    </a:cubicBezTo>
                    <a:cubicBezTo>
                      <a:pt x="418" y="1012"/>
                      <a:pt x="424" y="1014"/>
                      <a:pt x="431" y="1014"/>
                    </a:cubicBezTo>
                    <a:lnTo>
                      <a:pt x="786" y="1014"/>
                    </a:lnTo>
                    <a:cubicBezTo>
                      <a:pt x="793" y="1014"/>
                      <a:pt x="799" y="1012"/>
                      <a:pt x="804" y="1007"/>
                    </a:cubicBezTo>
                    <a:cubicBezTo>
                      <a:pt x="809" y="1002"/>
                      <a:pt x="811" y="996"/>
                      <a:pt x="811" y="989"/>
                    </a:cubicBezTo>
                    <a:moveTo>
                      <a:pt x="710" y="279"/>
                    </a:moveTo>
                    <a:lnTo>
                      <a:pt x="710" y="152"/>
                    </a:lnTo>
                    <a:cubicBezTo>
                      <a:pt x="710" y="145"/>
                      <a:pt x="707" y="139"/>
                      <a:pt x="702" y="134"/>
                    </a:cubicBezTo>
                    <a:cubicBezTo>
                      <a:pt x="698" y="129"/>
                      <a:pt x="692" y="127"/>
                      <a:pt x="684" y="127"/>
                    </a:cubicBezTo>
                    <a:lnTo>
                      <a:pt x="533" y="127"/>
                    </a:lnTo>
                    <a:cubicBezTo>
                      <a:pt x="525" y="127"/>
                      <a:pt x="519" y="129"/>
                      <a:pt x="515" y="134"/>
                    </a:cubicBezTo>
                    <a:cubicBezTo>
                      <a:pt x="510" y="139"/>
                      <a:pt x="507" y="145"/>
                      <a:pt x="507" y="152"/>
                    </a:cubicBezTo>
                    <a:lnTo>
                      <a:pt x="507" y="279"/>
                    </a:lnTo>
                    <a:cubicBezTo>
                      <a:pt x="507" y="286"/>
                      <a:pt x="510" y="292"/>
                      <a:pt x="515" y="297"/>
                    </a:cubicBezTo>
                    <a:cubicBezTo>
                      <a:pt x="519" y="301"/>
                      <a:pt x="525" y="304"/>
                      <a:pt x="533" y="304"/>
                    </a:cubicBezTo>
                    <a:lnTo>
                      <a:pt x="684" y="304"/>
                    </a:lnTo>
                    <a:cubicBezTo>
                      <a:pt x="692" y="304"/>
                      <a:pt x="698" y="301"/>
                      <a:pt x="702" y="297"/>
                    </a:cubicBezTo>
                    <a:cubicBezTo>
                      <a:pt x="707" y="292"/>
                      <a:pt x="710" y="286"/>
                      <a:pt x="710" y="279"/>
                    </a:cubicBezTo>
                    <a:moveTo>
                      <a:pt x="1217" y="609"/>
                    </a:moveTo>
                    <a:cubicBezTo>
                      <a:pt x="1217" y="719"/>
                      <a:pt x="1190" y="821"/>
                      <a:pt x="1135" y="914"/>
                    </a:cubicBezTo>
                    <a:cubicBezTo>
                      <a:pt x="1081" y="1008"/>
                      <a:pt x="1008" y="1081"/>
                      <a:pt x="914" y="1135"/>
                    </a:cubicBezTo>
                    <a:cubicBezTo>
                      <a:pt x="821" y="1190"/>
                      <a:pt x="719" y="1217"/>
                      <a:pt x="609" y="1217"/>
                    </a:cubicBezTo>
                    <a:cubicBezTo>
                      <a:pt x="498" y="1217"/>
                      <a:pt x="396" y="1190"/>
                      <a:pt x="303" y="1135"/>
                    </a:cubicBezTo>
                    <a:cubicBezTo>
                      <a:pt x="209" y="1081"/>
                      <a:pt x="136" y="1008"/>
                      <a:pt x="82" y="914"/>
                    </a:cubicBezTo>
                    <a:cubicBezTo>
                      <a:pt x="27" y="821"/>
                      <a:pt x="0" y="719"/>
                      <a:pt x="0" y="609"/>
                    </a:cubicBezTo>
                    <a:cubicBezTo>
                      <a:pt x="0" y="498"/>
                      <a:pt x="27" y="396"/>
                      <a:pt x="82" y="303"/>
                    </a:cubicBezTo>
                    <a:cubicBezTo>
                      <a:pt x="136" y="209"/>
                      <a:pt x="209" y="136"/>
                      <a:pt x="303" y="82"/>
                    </a:cubicBezTo>
                    <a:cubicBezTo>
                      <a:pt x="396" y="27"/>
                      <a:pt x="498" y="0"/>
                      <a:pt x="609" y="0"/>
                    </a:cubicBezTo>
                    <a:cubicBezTo>
                      <a:pt x="719" y="0"/>
                      <a:pt x="821" y="27"/>
                      <a:pt x="914" y="82"/>
                    </a:cubicBezTo>
                    <a:cubicBezTo>
                      <a:pt x="1008" y="136"/>
                      <a:pt x="1081" y="209"/>
                      <a:pt x="1135" y="303"/>
                    </a:cubicBezTo>
                    <a:cubicBezTo>
                      <a:pt x="1190" y="396"/>
                      <a:pt x="1217" y="498"/>
                      <a:pt x="1217" y="609"/>
                    </a:cubicBezTo>
                  </a:path>
                </a:pathLst>
              </a:custGeom>
              <a:solidFill>
                <a:srgbClr val="F2F3F3"/>
              </a:solidFill>
              <a:ln>
                <a:noFill/>
              </a:ln>
            </p:spPr>
            <p:txBody>
              <a:bodyPr/>
              <a:lstStyle/>
              <a:p>
                <a:endParaRPr lang="en-US" dirty="0">
                  <a:latin typeface="FontAwesome" charset="0"/>
                  <a:ea typeface="FontAwesome" charset="0"/>
                  <a:cs typeface="FontAwesome" charset="0"/>
                </a:endParaRPr>
              </a:p>
            </p:txBody>
          </p:sp>
        </p:grpSp>
      </p:grpSp>
      <p:grpSp>
        <p:nvGrpSpPr>
          <p:cNvPr id="14" name="Group 13"/>
          <p:cNvGrpSpPr/>
          <p:nvPr/>
        </p:nvGrpSpPr>
        <p:grpSpPr>
          <a:xfrm>
            <a:off x="5067811" y="1774242"/>
            <a:ext cx="1098226" cy="1397817"/>
            <a:chOff x="5067812" y="2470496"/>
            <a:chExt cx="1098226" cy="1397817"/>
          </a:xfrm>
        </p:grpSpPr>
        <p:sp>
          <p:nvSpPr>
            <p:cNvPr id="47" name="Shape 281"/>
            <p:cNvSpPr/>
            <p:nvPr/>
          </p:nvSpPr>
          <p:spPr bwMode="auto">
            <a:xfrm>
              <a:off x="5067812" y="3396389"/>
              <a:ext cx="1098226"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Citation</a:t>
              </a:r>
            </a:p>
          </p:txBody>
        </p:sp>
        <p:grpSp>
          <p:nvGrpSpPr>
            <p:cNvPr id="9" name="Group 8"/>
            <p:cNvGrpSpPr/>
            <p:nvPr/>
          </p:nvGrpSpPr>
          <p:grpSpPr>
            <a:xfrm>
              <a:off x="5133570" y="2470496"/>
              <a:ext cx="964398" cy="965528"/>
              <a:chOff x="5325981" y="2470496"/>
              <a:chExt cx="964398" cy="965528"/>
            </a:xfrm>
          </p:grpSpPr>
          <p:sp>
            <p:nvSpPr>
              <p:cNvPr id="46" name="Shape 279"/>
              <p:cNvSpPr>
                <a:spLocks noChangeArrowheads="1"/>
              </p:cNvSpPr>
              <p:nvPr/>
            </p:nvSpPr>
            <p:spPr bwMode="auto">
              <a:xfrm>
                <a:off x="5325981" y="2470496"/>
                <a:ext cx="964398" cy="965528"/>
              </a:xfrm>
              <a:prstGeom prst="ellipse">
                <a:avLst/>
              </a:prstGeom>
              <a:solidFill>
                <a:srgbClr val="6EB7B4"/>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39" name="Freeform 38"/>
              <p:cNvSpPr/>
              <p:nvPr/>
            </p:nvSpPr>
            <p:spPr>
              <a:xfrm>
                <a:off x="5534220" y="2726934"/>
                <a:ext cx="547920" cy="489240"/>
              </a:xfrm>
              <a:custGeom>
                <a:avLst/>
                <a:gdLst/>
                <a:ahLst/>
                <a:cxnLst/>
                <a:rect l="0" t="0" r="r" b="b"/>
                <a:pathLst>
                  <a:path w="1522" h="1359">
                    <a:moveTo>
                      <a:pt x="470" y="679"/>
                    </a:moveTo>
                    <a:cubicBezTo>
                      <a:pt x="384" y="682"/>
                      <a:pt x="314" y="713"/>
                      <a:pt x="259" y="776"/>
                    </a:cubicBezTo>
                    <a:lnTo>
                      <a:pt x="154" y="776"/>
                    </a:lnTo>
                    <a:cubicBezTo>
                      <a:pt x="111" y="776"/>
                      <a:pt x="74" y="765"/>
                      <a:pt x="45" y="745"/>
                    </a:cubicBezTo>
                    <a:cubicBezTo>
                      <a:pt x="15" y="724"/>
                      <a:pt x="0" y="695"/>
                      <a:pt x="0" y="655"/>
                    </a:cubicBezTo>
                    <a:cubicBezTo>
                      <a:pt x="0" y="477"/>
                      <a:pt x="33" y="388"/>
                      <a:pt x="99" y="388"/>
                    </a:cubicBezTo>
                    <a:cubicBezTo>
                      <a:pt x="102" y="388"/>
                      <a:pt x="113" y="393"/>
                      <a:pt x="133" y="404"/>
                    </a:cubicBezTo>
                    <a:cubicBezTo>
                      <a:pt x="153" y="414"/>
                      <a:pt x="178" y="425"/>
                      <a:pt x="210" y="436"/>
                    </a:cubicBezTo>
                    <a:cubicBezTo>
                      <a:pt x="241" y="447"/>
                      <a:pt x="273" y="453"/>
                      <a:pt x="304" y="453"/>
                    </a:cubicBezTo>
                    <a:cubicBezTo>
                      <a:pt x="339" y="453"/>
                      <a:pt x="375" y="447"/>
                      <a:pt x="409" y="435"/>
                    </a:cubicBezTo>
                    <a:cubicBezTo>
                      <a:pt x="407" y="454"/>
                      <a:pt x="405" y="471"/>
                      <a:pt x="405" y="485"/>
                    </a:cubicBezTo>
                    <a:cubicBezTo>
                      <a:pt x="405" y="555"/>
                      <a:pt x="427" y="620"/>
                      <a:pt x="470" y="679"/>
                    </a:cubicBezTo>
                    <a:moveTo>
                      <a:pt x="1318" y="1161"/>
                    </a:moveTo>
                    <a:cubicBezTo>
                      <a:pt x="1318" y="1222"/>
                      <a:pt x="1299" y="1270"/>
                      <a:pt x="1261" y="1304"/>
                    </a:cubicBezTo>
                    <a:cubicBezTo>
                      <a:pt x="1222" y="1339"/>
                      <a:pt x="1171" y="1358"/>
                      <a:pt x="1107" y="1358"/>
                    </a:cubicBezTo>
                    <a:lnTo>
                      <a:pt x="414" y="1358"/>
                    </a:lnTo>
                    <a:cubicBezTo>
                      <a:pt x="350" y="1358"/>
                      <a:pt x="299" y="1339"/>
                      <a:pt x="260" y="1304"/>
                    </a:cubicBezTo>
                    <a:cubicBezTo>
                      <a:pt x="222" y="1270"/>
                      <a:pt x="203" y="1222"/>
                      <a:pt x="203" y="1161"/>
                    </a:cubicBezTo>
                    <a:cubicBezTo>
                      <a:pt x="203" y="1134"/>
                      <a:pt x="204" y="1109"/>
                      <a:pt x="206" y="1083"/>
                    </a:cubicBezTo>
                    <a:cubicBezTo>
                      <a:pt x="208" y="1057"/>
                      <a:pt x="211" y="1030"/>
                      <a:pt x="217" y="1001"/>
                    </a:cubicBezTo>
                    <a:cubicBezTo>
                      <a:pt x="222" y="971"/>
                      <a:pt x="229" y="944"/>
                      <a:pt x="237" y="919"/>
                    </a:cubicBezTo>
                    <a:cubicBezTo>
                      <a:pt x="246" y="893"/>
                      <a:pt x="257" y="868"/>
                      <a:pt x="271" y="844"/>
                    </a:cubicBezTo>
                    <a:cubicBezTo>
                      <a:pt x="286" y="820"/>
                      <a:pt x="303" y="800"/>
                      <a:pt x="321" y="783"/>
                    </a:cubicBezTo>
                    <a:cubicBezTo>
                      <a:pt x="340" y="766"/>
                      <a:pt x="362" y="753"/>
                      <a:pt x="388" y="743"/>
                    </a:cubicBezTo>
                    <a:cubicBezTo>
                      <a:pt x="415" y="733"/>
                      <a:pt x="445" y="728"/>
                      <a:pt x="477" y="728"/>
                    </a:cubicBezTo>
                    <a:cubicBezTo>
                      <a:pt x="482" y="728"/>
                      <a:pt x="494" y="733"/>
                      <a:pt x="511" y="744"/>
                    </a:cubicBezTo>
                    <a:cubicBezTo>
                      <a:pt x="528" y="755"/>
                      <a:pt x="548" y="767"/>
                      <a:pt x="569" y="780"/>
                    </a:cubicBezTo>
                    <a:cubicBezTo>
                      <a:pt x="590" y="794"/>
                      <a:pt x="618" y="806"/>
                      <a:pt x="654" y="816"/>
                    </a:cubicBezTo>
                    <a:cubicBezTo>
                      <a:pt x="689" y="827"/>
                      <a:pt x="725" y="833"/>
                      <a:pt x="761" y="833"/>
                    </a:cubicBezTo>
                    <a:cubicBezTo>
                      <a:pt x="796" y="833"/>
                      <a:pt x="832" y="827"/>
                      <a:pt x="867" y="816"/>
                    </a:cubicBezTo>
                    <a:cubicBezTo>
                      <a:pt x="903" y="806"/>
                      <a:pt x="931" y="794"/>
                      <a:pt x="952" y="780"/>
                    </a:cubicBezTo>
                    <a:cubicBezTo>
                      <a:pt x="973" y="767"/>
                      <a:pt x="993" y="755"/>
                      <a:pt x="1010" y="744"/>
                    </a:cubicBezTo>
                    <a:cubicBezTo>
                      <a:pt x="1027" y="733"/>
                      <a:pt x="1039" y="728"/>
                      <a:pt x="1044" y="728"/>
                    </a:cubicBezTo>
                    <a:cubicBezTo>
                      <a:pt x="1076" y="728"/>
                      <a:pt x="1106" y="733"/>
                      <a:pt x="1133" y="743"/>
                    </a:cubicBezTo>
                    <a:cubicBezTo>
                      <a:pt x="1159" y="753"/>
                      <a:pt x="1182" y="766"/>
                      <a:pt x="1200" y="783"/>
                    </a:cubicBezTo>
                    <a:cubicBezTo>
                      <a:pt x="1219" y="800"/>
                      <a:pt x="1235" y="820"/>
                      <a:pt x="1250" y="844"/>
                    </a:cubicBezTo>
                    <a:cubicBezTo>
                      <a:pt x="1264" y="868"/>
                      <a:pt x="1275" y="893"/>
                      <a:pt x="1284" y="919"/>
                    </a:cubicBezTo>
                    <a:cubicBezTo>
                      <a:pt x="1292" y="944"/>
                      <a:pt x="1299" y="971"/>
                      <a:pt x="1304" y="1001"/>
                    </a:cubicBezTo>
                    <a:cubicBezTo>
                      <a:pt x="1310" y="1030"/>
                      <a:pt x="1313" y="1057"/>
                      <a:pt x="1315" y="1083"/>
                    </a:cubicBezTo>
                    <a:cubicBezTo>
                      <a:pt x="1317" y="1109"/>
                      <a:pt x="1318" y="1134"/>
                      <a:pt x="1318" y="1161"/>
                    </a:cubicBezTo>
                    <a:moveTo>
                      <a:pt x="507" y="194"/>
                    </a:moveTo>
                    <a:cubicBezTo>
                      <a:pt x="507" y="247"/>
                      <a:pt x="488" y="293"/>
                      <a:pt x="448" y="331"/>
                    </a:cubicBezTo>
                    <a:cubicBezTo>
                      <a:pt x="409" y="370"/>
                      <a:pt x="360" y="388"/>
                      <a:pt x="304" y="388"/>
                    </a:cubicBezTo>
                    <a:cubicBezTo>
                      <a:pt x="248" y="388"/>
                      <a:pt x="200" y="370"/>
                      <a:pt x="161" y="331"/>
                    </a:cubicBezTo>
                    <a:cubicBezTo>
                      <a:pt x="121" y="293"/>
                      <a:pt x="102" y="247"/>
                      <a:pt x="102" y="194"/>
                    </a:cubicBezTo>
                    <a:cubicBezTo>
                      <a:pt x="102" y="140"/>
                      <a:pt x="121" y="95"/>
                      <a:pt x="161" y="57"/>
                    </a:cubicBezTo>
                    <a:cubicBezTo>
                      <a:pt x="200" y="19"/>
                      <a:pt x="248" y="0"/>
                      <a:pt x="304" y="0"/>
                    </a:cubicBezTo>
                    <a:cubicBezTo>
                      <a:pt x="360" y="0"/>
                      <a:pt x="409" y="19"/>
                      <a:pt x="448" y="57"/>
                    </a:cubicBezTo>
                    <a:cubicBezTo>
                      <a:pt x="488" y="95"/>
                      <a:pt x="507" y="140"/>
                      <a:pt x="507" y="194"/>
                    </a:cubicBezTo>
                    <a:moveTo>
                      <a:pt x="1065" y="485"/>
                    </a:moveTo>
                    <a:cubicBezTo>
                      <a:pt x="1065" y="565"/>
                      <a:pt x="1034" y="634"/>
                      <a:pt x="975" y="690"/>
                    </a:cubicBezTo>
                    <a:cubicBezTo>
                      <a:pt x="916" y="747"/>
                      <a:pt x="844" y="776"/>
                      <a:pt x="761" y="776"/>
                    </a:cubicBezTo>
                    <a:cubicBezTo>
                      <a:pt x="677" y="776"/>
                      <a:pt x="605" y="747"/>
                      <a:pt x="546" y="690"/>
                    </a:cubicBezTo>
                    <a:cubicBezTo>
                      <a:pt x="487" y="634"/>
                      <a:pt x="456" y="565"/>
                      <a:pt x="456" y="485"/>
                    </a:cubicBezTo>
                    <a:cubicBezTo>
                      <a:pt x="456" y="405"/>
                      <a:pt x="487" y="337"/>
                      <a:pt x="546" y="280"/>
                    </a:cubicBezTo>
                    <a:cubicBezTo>
                      <a:pt x="605" y="223"/>
                      <a:pt x="677" y="194"/>
                      <a:pt x="761" y="194"/>
                    </a:cubicBezTo>
                    <a:cubicBezTo>
                      <a:pt x="844" y="194"/>
                      <a:pt x="916" y="223"/>
                      <a:pt x="975" y="280"/>
                    </a:cubicBezTo>
                    <a:cubicBezTo>
                      <a:pt x="1034" y="337"/>
                      <a:pt x="1065" y="405"/>
                      <a:pt x="1065" y="485"/>
                    </a:cubicBezTo>
                    <a:moveTo>
                      <a:pt x="1521" y="655"/>
                    </a:moveTo>
                    <a:cubicBezTo>
                      <a:pt x="1521" y="695"/>
                      <a:pt x="1506" y="724"/>
                      <a:pt x="1476" y="745"/>
                    </a:cubicBezTo>
                    <a:cubicBezTo>
                      <a:pt x="1447" y="765"/>
                      <a:pt x="1410" y="776"/>
                      <a:pt x="1367" y="776"/>
                    </a:cubicBezTo>
                    <a:lnTo>
                      <a:pt x="1262" y="776"/>
                    </a:lnTo>
                    <a:cubicBezTo>
                      <a:pt x="1207" y="713"/>
                      <a:pt x="1137" y="682"/>
                      <a:pt x="1051" y="679"/>
                    </a:cubicBezTo>
                    <a:cubicBezTo>
                      <a:pt x="1094" y="620"/>
                      <a:pt x="1116" y="555"/>
                      <a:pt x="1116" y="485"/>
                    </a:cubicBezTo>
                    <a:cubicBezTo>
                      <a:pt x="1116" y="471"/>
                      <a:pt x="1114" y="454"/>
                      <a:pt x="1112" y="435"/>
                    </a:cubicBezTo>
                    <a:cubicBezTo>
                      <a:pt x="1146" y="447"/>
                      <a:pt x="1182" y="453"/>
                      <a:pt x="1217" y="453"/>
                    </a:cubicBezTo>
                    <a:cubicBezTo>
                      <a:pt x="1248" y="453"/>
                      <a:pt x="1280" y="447"/>
                      <a:pt x="1311" y="436"/>
                    </a:cubicBezTo>
                    <a:cubicBezTo>
                      <a:pt x="1343" y="425"/>
                      <a:pt x="1368" y="414"/>
                      <a:pt x="1388" y="404"/>
                    </a:cubicBezTo>
                    <a:cubicBezTo>
                      <a:pt x="1408" y="393"/>
                      <a:pt x="1419" y="388"/>
                      <a:pt x="1422" y="388"/>
                    </a:cubicBezTo>
                    <a:cubicBezTo>
                      <a:pt x="1488" y="388"/>
                      <a:pt x="1521" y="477"/>
                      <a:pt x="1521" y="655"/>
                    </a:cubicBezTo>
                    <a:moveTo>
                      <a:pt x="1419" y="194"/>
                    </a:moveTo>
                    <a:cubicBezTo>
                      <a:pt x="1419" y="247"/>
                      <a:pt x="1400" y="293"/>
                      <a:pt x="1360" y="331"/>
                    </a:cubicBezTo>
                    <a:cubicBezTo>
                      <a:pt x="1321" y="370"/>
                      <a:pt x="1273" y="388"/>
                      <a:pt x="1217" y="388"/>
                    </a:cubicBezTo>
                    <a:cubicBezTo>
                      <a:pt x="1161" y="388"/>
                      <a:pt x="1112" y="370"/>
                      <a:pt x="1073" y="331"/>
                    </a:cubicBezTo>
                    <a:cubicBezTo>
                      <a:pt x="1033" y="293"/>
                      <a:pt x="1014" y="247"/>
                      <a:pt x="1014" y="194"/>
                    </a:cubicBezTo>
                    <a:cubicBezTo>
                      <a:pt x="1014" y="140"/>
                      <a:pt x="1033" y="95"/>
                      <a:pt x="1073" y="57"/>
                    </a:cubicBezTo>
                    <a:cubicBezTo>
                      <a:pt x="1112" y="19"/>
                      <a:pt x="1161" y="0"/>
                      <a:pt x="1217" y="0"/>
                    </a:cubicBezTo>
                    <a:cubicBezTo>
                      <a:pt x="1273" y="0"/>
                      <a:pt x="1321" y="19"/>
                      <a:pt x="1360" y="57"/>
                    </a:cubicBezTo>
                    <a:cubicBezTo>
                      <a:pt x="1400" y="95"/>
                      <a:pt x="1419" y="140"/>
                      <a:pt x="1419" y="194"/>
                    </a:cubicBezTo>
                  </a:path>
                </a:pathLst>
              </a:custGeom>
              <a:solidFill>
                <a:srgbClr val="F2F3F3"/>
              </a:solidFill>
              <a:ln>
                <a:noFill/>
              </a:ln>
            </p:spPr>
          </p:sp>
        </p:grpSp>
      </p:grpSp>
      <p:grpSp>
        <p:nvGrpSpPr>
          <p:cNvPr id="15" name="Group 14"/>
          <p:cNvGrpSpPr/>
          <p:nvPr/>
        </p:nvGrpSpPr>
        <p:grpSpPr>
          <a:xfrm>
            <a:off x="7046634" y="1774242"/>
            <a:ext cx="1372171" cy="1397817"/>
            <a:chOff x="7046633" y="2470496"/>
            <a:chExt cx="1372171" cy="1397817"/>
          </a:xfrm>
        </p:grpSpPr>
        <p:sp>
          <p:nvSpPr>
            <p:cNvPr id="45" name="Shape 286"/>
            <p:cNvSpPr/>
            <p:nvPr/>
          </p:nvSpPr>
          <p:spPr bwMode="auto">
            <a:xfrm>
              <a:off x="7046633" y="3396389"/>
              <a:ext cx="1372171" cy="471924"/>
            </a:xfrm>
            <a:prstGeom prst="rect">
              <a:avLst/>
            </a:prstGeom>
            <a:noFill/>
            <a:ln w="12700" cap="flat">
              <a:noFill/>
              <a:miter lim="400000"/>
            </a:ln>
            <a:effectLst/>
            <a:extLst/>
          </p:spPr>
          <p:txBody>
            <a:bodyPr wrap="none" lIns="50800" tIns="50800" rIns="50800" bIns="50800" anchor="t">
              <a:spAutoFit/>
            </a:bodyPr>
            <a:lstStyle>
              <a:lvl1pPr>
                <a:defRPr sz="2800" spc="-84">
                  <a:solidFill>
                    <a:srgbClr val="646B7A"/>
                  </a:solidFill>
                  <a:latin typeface="Work Sans Medium"/>
                  <a:ea typeface="Work Sans Medium"/>
                  <a:cs typeface="Work Sans Medium"/>
                  <a:sym typeface="Work Sans Medium"/>
                </a:defRPr>
              </a:lvl1pPr>
            </a:lstStyle>
            <a:p>
              <a:pPr algn="ctr" eaLnBrk="1" fontAlgn="auto">
                <a:spcBef>
                  <a:spcPts val="0"/>
                </a:spcBef>
                <a:spcAft>
                  <a:spcPts val="0"/>
                </a:spcAft>
                <a:defRPr/>
              </a:pPr>
              <a:r>
                <a:rPr lang="en-US" sz="2400" kern="0" dirty="0">
                  <a:latin typeface="Raleway" charset="0"/>
                  <a:ea typeface="Raleway" charset="0"/>
                  <a:cs typeface="Raleway" charset="0"/>
                </a:rPr>
                <a:t>Synthesis</a:t>
              </a:r>
              <a:endParaRPr sz="2400" kern="0" dirty="0">
                <a:latin typeface="Raleway" charset="0"/>
                <a:ea typeface="Raleway" charset="0"/>
                <a:cs typeface="Raleway" charset="0"/>
              </a:endParaRPr>
            </a:p>
          </p:txBody>
        </p:sp>
        <p:grpSp>
          <p:nvGrpSpPr>
            <p:cNvPr id="8" name="Group 7"/>
            <p:cNvGrpSpPr/>
            <p:nvPr/>
          </p:nvGrpSpPr>
          <p:grpSpPr>
            <a:xfrm>
              <a:off x="7242614" y="2470496"/>
              <a:ext cx="964899" cy="965528"/>
              <a:chOff x="7242614" y="2470496"/>
              <a:chExt cx="964899" cy="965528"/>
            </a:xfrm>
          </p:grpSpPr>
          <p:sp>
            <p:nvSpPr>
              <p:cNvPr id="43" name="Shape 284"/>
              <p:cNvSpPr>
                <a:spLocks noChangeArrowheads="1"/>
              </p:cNvSpPr>
              <p:nvPr/>
            </p:nvSpPr>
            <p:spPr bwMode="auto">
              <a:xfrm>
                <a:off x="7242614" y="2470496"/>
                <a:ext cx="964899" cy="965528"/>
              </a:xfrm>
              <a:prstGeom prst="ellipse">
                <a:avLst/>
              </a:prstGeom>
              <a:solidFill>
                <a:srgbClr val="8CBDEC"/>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algn="ctr" eaLnBrk="1"/>
                <a:endParaRPr lang="en-US" sz="1200">
                  <a:solidFill>
                    <a:srgbClr val="FFFFFF"/>
                  </a:solidFill>
                  <a:latin typeface="FontAwesome" charset="0"/>
                  <a:ea typeface="FontAwesome" charset="0"/>
                  <a:cs typeface="FontAwesome" charset="0"/>
                </a:endParaRPr>
              </a:p>
            </p:txBody>
          </p:sp>
          <p:sp>
            <p:nvSpPr>
              <p:cNvPr id="27" name="Shape 285"/>
              <p:cNvSpPr>
                <a:spLocks noChangeArrowheads="1"/>
              </p:cNvSpPr>
              <p:nvPr/>
            </p:nvSpPr>
            <p:spPr bwMode="auto">
              <a:xfrm>
                <a:off x="7526292" y="2599608"/>
                <a:ext cx="397545"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0800" tIns="50800" rIns="50800" bIns="50800" anchor="ctr">
                <a:spAutoFit/>
              </a:bodyPr>
              <a:lstStyle/>
              <a:p>
                <a:pPr algn="ctr" eaLnBrk="1"/>
                <a:r>
                  <a:rPr lang="en-US" sz="4000" dirty="0">
                    <a:solidFill>
                      <a:schemeClr val="bg1">
                        <a:lumMod val="95000"/>
                      </a:schemeClr>
                    </a:solidFill>
                    <a:latin typeface="FontAwesome" charset="0"/>
                    <a:ea typeface="FontAwesome" charset="0"/>
                    <a:cs typeface="FontAwesome" charset="0"/>
                    <a:sym typeface="FontAwesome" charset="0"/>
                  </a:rPr>
                  <a:t></a:t>
                </a:r>
                <a:endParaRPr lang="en-US" sz="3600" dirty="0">
                  <a:solidFill>
                    <a:schemeClr val="bg1">
                      <a:lumMod val="95000"/>
                    </a:schemeClr>
                  </a:solidFill>
                  <a:latin typeface="FontAwesome" charset="0"/>
                  <a:ea typeface="FontAwesome" charset="0"/>
                  <a:cs typeface="FontAwesome" charset="0"/>
                  <a:sym typeface="FontAwesome" charset="0"/>
                </a:endParaRPr>
              </a:p>
            </p:txBody>
          </p:sp>
        </p:grpSp>
      </p:grpSp>
    </p:spTree>
    <p:extLst>
      <p:ext uri="{BB962C8B-B14F-4D97-AF65-F5344CB8AC3E}">
        <p14:creationId xmlns:p14="http://schemas.microsoft.com/office/powerpoint/2010/main" val="423488575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9233" y="314115"/>
            <a:ext cx="3011017" cy="805005"/>
          </a:xfrm>
          <a:prstGeom prst="rect">
            <a:avLst/>
          </a:prstGeom>
        </p:spPr>
      </p:pic>
      <p:sp>
        <p:nvSpPr>
          <p:cNvPr id="2" name="Content Placeholder 1"/>
          <p:cNvSpPr>
            <a:spLocks noGrp="1"/>
          </p:cNvSpPr>
          <p:nvPr>
            <p:ph sz="quarter" idx="11"/>
          </p:nvPr>
        </p:nvSpPr>
        <p:spPr/>
        <p:txBody>
          <a:bodyPr/>
          <a:lstStyle/>
          <a:p>
            <a:r>
              <a:rPr lang="en-US" sz="1400" dirty="0"/>
              <a:t>1: </a:t>
            </a:r>
            <a:r>
              <a:rPr lang="en-US" sz="1400" b="1" dirty="0"/>
              <a:t>Bio-physical State of Knowledge of Salmon Distribution &amp; Habitat</a:t>
            </a:r>
          </a:p>
          <a:p>
            <a:r>
              <a:rPr lang="en-US" sz="1400" dirty="0"/>
              <a:t>		Leads</a:t>
            </a:r>
            <a:r>
              <a:rPr lang="en-US" sz="1400" dirty="0"/>
              <a:t>: Peter </a:t>
            </a:r>
            <a:r>
              <a:rPr lang="en-US" sz="1400" dirty="0" err="1"/>
              <a:t>Westley</a:t>
            </a:r>
            <a:r>
              <a:rPr lang="en-US" sz="1400" dirty="0"/>
              <a:t> and  Dan </a:t>
            </a:r>
            <a:r>
              <a:rPr lang="en-US" sz="1400" dirty="0" err="1"/>
              <a:t>Rinella</a:t>
            </a:r>
            <a:endParaRPr lang="en-US" sz="1400" dirty="0"/>
          </a:p>
          <a:p>
            <a:r>
              <a:rPr lang="en-US" sz="1400" dirty="0"/>
              <a:t>2: </a:t>
            </a:r>
            <a:r>
              <a:rPr lang="en-US" sz="1400" b="1" dirty="0"/>
              <a:t>Sociocultural and Economic Dimensions of Salmon Systems</a:t>
            </a:r>
          </a:p>
          <a:p>
            <a:r>
              <a:rPr lang="en-US" sz="1400" dirty="0"/>
              <a:t>		Leads</a:t>
            </a:r>
            <a:r>
              <a:rPr lang="en-US" sz="1400" dirty="0"/>
              <a:t>: Courtney Carothers, Jessica Black, Tobias </a:t>
            </a:r>
            <a:r>
              <a:rPr lang="en-US" sz="1400" dirty="0" err="1"/>
              <a:t>Schworer</a:t>
            </a:r>
            <a:endParaRPr lang="en-US" sz="1400" dirty="0"/>
          </a:p>
          <a:p>
            <a:r>
              <a:rPr lang="en-US" sz="1400" dirty="0"/>
              <a:t>3: </a:t>
            </a:r>
            <a:r>
              <a:rPr lang="en-US" sz="1400" b="1" dirty="0"/>
              <a:t>Governance and Subsistence</a:t>
            </a:r>
          </a:p>
          <a:p>
            <a:r>
              <a:rPr lang="en-US" sz="1400" dirty="0"/>
              <a:t>		Leads</a:t>
            </a:r>
            <a:r>
              <a:rPr lang="en-US" sz="1400" dirty="0"/>
              <a:t>: Steve Langdon, Taylor </a:t>
            </a:r>
            <a:r>
              <a:rPr lang="en-US" sz="1400" dirty="0" err="1"/>
              <a:t>Brelsford</a:t>
            </a:r>
            <a:r>
              <a:rPr lang="en-US" sz="1400" dirty="0"/>
              <a:t>, James </a:t>
            </a:r>
            <a:r>
              <a:rPr lang="en-US" sz="1400" dirty="0"/>
              <a:t>Fall</a:t>
            </a:r>
            <a:endParaRPr lang="en-US" sz="1400" dirty="0"/>
          </a:p>
          <a:p>
            <a:r>
              <a:rPr lang="en-US" sz="1400" dirty="0"/>
              <a:t>4: </a:t>
            </a:r>
            <a:r>
              <a:rPr lang="en-US" sz="1400" b="1" dirty="0"/>
              <a:t>Consistency, Causes, and Consequences of Declining Size and Age of Alaskan Salmon</a:t>
            </a:r>
          </a:p>
          <a:p>
            <a:r>
              <a:rPr lang="en-US" sz="1400" dirty="0"/>
              <a:t>		Leads</a:t>
            </a:r>
            <a:r>
              <a:rPr lang="en-US" sz="1400" dirty="0"/>
              <a:t>: Eric P. </a:t>
            </a:r>
            <a:r>
              <a:rPr lang="en-US" sz="1400" dirty="0" err="1"/>
              <a:t>Palkovacs</a:t>
            </a:r>
            <a:r>
              <a:rPr lang="en-US" sz="1400" dirty="0"/>
              <a:t>, Peter </a:t>
            </a:r>
            <a:r>
              <a:rPr lang="en-US" sz="1400" dirty="0" err="1"/>
              <a:t>Westley</a:t>
            </a:r>
            <a:r>
              <a:rPr lang="en-US" sz="1400" dirty="0"/>
              <a:t>, Bert </a:t>
            </a:r>
            <a:r>
              <a:rPr lang="en-US" sz="1400" dirty="0"/>
              <a:t>Lewis</a:t>
            </a:r>
            <a:endParaRPr lang="en-US" sz="1400" dirty="0"/>
          </a:p>
          <a:p>
            <a:r>
              <a:rPr lang="en-US" sz="1400" dirty="0"/>
              <a:t>5: </a:t>
            </a:r>
            <a:r>
              <a:rPr lang="en-US" sz="1400" b="1" dirty="0"/>
              <a:t>Well-Being and Alaska Salmon Systems</a:t>
            </a:r>
          </a:p>
          <a:p>
            <a:r>
              <a:rPr lang="en-US" sz="1400" dirty="0"/>
              <a:t>		Leads</a:t>
            </a:r>
            <a:r>
              <a:rPr lang="en-US" sz="1400" dirty="0"/>
              <a:t>: Rachel </a:t>
            </a:r>
            <a:r>
              <a:rPr lang="en-US" sz="1400" dirty="0" err="1"/>
              <a:t>Donkersloot</a:t>
            </a:r>
            <a:r>
              <a:rPr lang="en-US" sz="1400" dirty="0"/>
              <a:t>, Jessica C. Black, Courtney </a:t>
            </a:r>
            <a:r>
              <a:rPr lang="en-US" sz="1400" dirty="0"/>
              <a:t>Carothers</a:t>
            </a:r>
            <a:endParaRPr lang="en-US" sz="1400" dirty="0"/>
          </a:p>
          <a:p>
            <a:r>
              <a:rPr lang="en-US" sz="1400" dirty="0"/>
              <a:t>6: </a:t>
            </a:r>
            <a:r>
              <a:rPr lang="en-US" sz="1400" b="1" dirty="0"/>
              <a:t>Interacting Effects of Ocean Climate and At-Sea Competition on Alaskan Salmon</a:t>
            </a:r>
          </a:p>
          <a:p>
            <a:r>
              <a:rPr lang="en-US" sz="1400" dirty="0"/>
              <a:t>		Leads</a:t>
            </a:r>
            <a:r>
              <a:rPr lang="en-US" sz="1400" dirty="0"/>
              <a:t>: Peter S. Rand, Robert W. Campbell, Kristen B. </a:t>
            </a:r>
            <a:r>
              <a:rPr lang="en-US" sz="1400" dirty="0"/>
              <a:t>Gorman</a:t>
            </a:r>
            <a:endParaRPr lang="en-US" sz="1400" dirty="0"/>
          </a:p>
          <a:p>
            <a:r>
              <a:rPr lang="en-US" sz="1400" dirty="0"/>
              <a:t>7: </a:t>
            </a:r>
            <a:r>
              <a:rPr lang="en-US" sz="1400" b="1" dirty="0"/>
              <a:t>Using Participatory Modeling to Empower Community Engagement in Salmon Science</a:t>
            </a:r>
          </a:p>
          <a:p>
            <a:r>
              <a:rPr lang="en-US" sz="1400" dirty="0"/>
              <a:t>		Leads</a:t>
            </a:r>
            <a:r>
              <a:rPr lang="en-US" sz="1400" dirty="0"/>
              <a:t>: Michael L. </a:t>
            </a:r>
            <a:r>
              <a:rPr lang="en-US" sz="1400" dirty="0"/>
              <a:t>Jones</a:t>
            </a:r>
            <a:endParaRPr lang="en-US" sz="1400" dirty="0"/>
          </a:p>
          <a:p>
            <a:r>
              <a:rPr lang="en-US" sz="1400" dirty="0"/>
              <a:t>8: </a:t>
            </a:r>
            <a:r>
              <a:rPr lang="en-US" sz="1400" b="1" dirty="0"/>
              <a:t>Kenai Lowlands Salmon Research Synthesis and Design Tools for Integrated Watershed Management</a:t>
            </a:r>
          </a:p>
          <a:p>
            <a:r>
              <a:rPr lang="en-US" sz="1400" dirty="0"/>
              <a:t>		Leads</a:t>
            </a:r>
            <a:r>
              <a:rPr lang="en-US" sz="1400" dirty="0"/>
              <a:t>: </a:t>
            </a:r>
            <a:r>
              <a:rPr lang="en-US" sz="1400" dirty="0" err="1"/>
              <a:t>Coowe</a:t>
            </a:r>
            <a:r>
              <a:rPr lang="en-US" sz="1400" dirty="0"/>
              <a:t> Walker, Mark Rains, Ryan King, Charles </a:t>
            </a:r>
            <a:r>
              <a:rPr lang="en-US" sz="1400" dirty="0" err="1"/>
              <a:t>Simenstad</a:t>
            </a:r>
            <a:r>
              <a:rPr lang="en-US" sz="1400" dirty="0"/>
              <a:t>, Dennis </a:t>
            </a:r>
            <a:r>
              <a:rPr lang="en-US" sz="1400" dirty="0" err="1"/>
              <a:t>Whigham</a:t>
            </a:r>
            <a:endParaRPr lang="en-US" sz="1400" dirty="0"/>
          </a:p>
        </p:txBody>
      </p:sp>
      <p:sp>
        <p:nvSpPr>
          <p:cNvPr id="3" name="Text Placeholder 2"/>
          <p:cNvSpPr>
            <a:spLocks noGrp="1"/>
          </p:cNvSpPr>
          <p:nvPr>
            <p:ph type="body" sz="quarter" idx="10"/>
          </p:nvPr>
        </p:nvSpPr>
        <p:spPr/>
        <p:txBody>
          <a:bodyPr/>
          <a:lstStyle/>
          <a:p>
            <a:r>
              <a:rPr lang="en-US" dirty="0" smtClean="0"/>
              <a:t>State of Alaska’s Salmon and People</a:t>
            </a:r>
            <a:endParaRPr lang="en-US" dirty="0"/>
          </a:p>
        </p:txBody>
      </p:sp>
      <p:sp>
        <p:nvSpPr>
          <p:cNvPr id="4" name="Text Placeholder 3"/>
          <p:cNvSpPr>
            <a:spLocks noGrp="1"/>
          </p:cNvSpPr>
          <p:nvPr>
            <p:ph type="body" sz="quarter" idx="13"/>
          </p:nvPr>
        </p:nvSpPr>
        <p:spPr/>
        <p:txBody>
          <a:bodyPr/>
          <a:lstStyle/>
          <a:p>
            <a:r>
              <a:rPr lang="en-US" dirty="0"/>
              <a:t>8 SASAP working groups</a:t>
            </a:r>
          </a:p>
          <a:p>
            <a:endParaRPr lang="en-US" dirty="0"/>
          </a:p>
        </p:txBody>
      </p:sp>
      <p:sp>
        <p:nvSpPr>
          <p:cNvPr id="5" name="Slide Number Placeholder 4"/>
          <p:cNvSpPr>
            <a:spLocks noGrp="1"/>
          </p:cNvSpPr>
          <p:nvPr>
            <p:ph type="sldNum" sz="quarter" idx="4"/>
          </p:nvPr>
        </p:nvSpPr>
        <p:spPr/>
        <p:txBody>
          <a:bodyPr/>
          <a:lstStyle/>
          <a:p>
            <a:pPr>
              <a:defRPr/>
            </a:pPr>
            <a:fld id="{8F55EFAA-459D-C540-A99B-51BBCBF043E1}" type="slidenum">
              <a:rPr lang="en-US" smtClean="0"/>
              <a:pPr>
                <a:defRPr/>
              </a:pPr>
              <a:t>47</a:t>
            </a:fld>
            <a:endParaRPr lang="en-US" dirty="0"/>
          </a:p>
        </p:txBody>
      </p:sp>
    </p:spTree>
    <p:extLst>
      <p:ext uri="{BB962C8B-B14F-4D97-AF65-F5344CB8AC3E}">
        <p14:creationId xmlns:p14="http://schemas.microsoft.com/office/powerpoint/2010/main" val="28351045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smtClean="0"/>
              <a:t>Regional integration</a:t>
            </a:r>
            <a:endParaRPr lang="en-US" dirty="0"/>
          </a:p>
        </p:txBody>
      </p:sp>
      <p:sp>
        <p:nvSpPr>
          <p:cNvPr id="4" name="Text Placeholder 3"/>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p:txBody>
          <a:bodyPr/>
          <a:lstStyle/>
          <a:p>
            <a:pPr>
              <a:defRPr/>
            </a:pPr>
            <a:fld id="{8F55EFAA-459D-C540-A99B-51BBCBF043E1}" type="slidenum">
              <a:rPr lang="en-US" smtClean="0"/>
              <a:pPr>
                <a:defRPr/>
              </a:pPr>
              <a:t>48</a:t>
            </a:fld>
            <a:endParaRPr lang="en-US" dirty="0"/>
          </a:p>
        </p:txBody>
      </p:sp>
      <p:sp>
        <p:nvSpPr>
          <p:cNvPr id="9" name="Rectangle 8"/>
          <p:cNvSpPr/>
          <p:nvPr/>
        </p:nvSpPr>
        <p:spPr>
          <a:xfrm>
            <a:off x="5638263" y="2481660"/>
            <a:ext cx="216936" cy="599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endParaRPr lang="en-US" sz="3200">
              <a:solidFill>
                <a:srgbClr val="FFFFFF"/>
              </a:solidFill>
              <a:latin typeface="+mn-lt"/>
              <a:ea typeface="+mn-ea"/>
              <a:cs typeface="+mn-cs"/>
              <a:sym typeface="Helvetica Light"/>
            </a:endParaRPr>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33334" y="-434277"/>
            <a:ext cx="7367222" cy="5582541"/>
          </a:xfrm>
          <a:prstGeom prst="rect">
            <a:avLst/>
          </a:prstGeom>
        </p:spPr>
      </p:pic>
      <p:sp>
        <p:nvSpPr>
          <p:cNvPr id="11" name="TextBox 10"/>
          <p:cNvSpPr txBox="1"/>
          <p:nvPr/>
        </p:nvSpPr>
        <p:spPr>
          <a:xfrm>
            <a:off x="6094488" y="4852190"/>
            <a:ext cx="2097156" cy="219457"/>
          </a:xfrm>
          <a:prstGeom prst="rect">
            <a:avLst/>
          </a:prstGeom>
          <a:noFill/>
        </p:spPr>
        <p:txBody>
          <a:bodyPr wrap="square" lIns="91428" tIns="45714" rIns="91428" bIns="45714" rtlCol="0">
            <a:spAutoFit/>
          </a:bodyPr>
          <a:lstStyle/>
          <a:p>
            <a:r>
              <a:rPr lang="en-US" sz="800" dirty="0">
                <a:solidFill>
                  <a:schemeClr val="bg1"/>
                </a:solidFill>
                <a:latin typeface="Harlow Solid Italic" panose="04030604020F02020D02" pitchFamily="82" charset="0"/>
              </a:rPr>
              <a:t>map-illustration-by: Dr. Leslie Jones</a:t>
            </a:r>
            <a:endParaRPr lang="en-US" sz="800" dirty="0">
              <a:solidFill>
                <a:schemeClr val="bg1"/>
              </a:solidFill>
              <a:latin typeface="Harlow Solid Italic" panose="04030604020F02020D02" pitchFamily="82" charset="0"/>
            </a:endParaRPr>
          </a:p>
        </p:txBody>
      </p:sp>
      <p:sp>
        <p:nvSpPr>
          <p:cNvPr id="12" name="TextBox 11"/>
          <p:cNvSpPr txBox="1"/>
          <p:nvPr/>
        </p:nvSpPr>
        <p:spPr>
          <a:xfrm>
            <a:off x="7348530" y="6794956"/>
            <a:ext cx="2097156" cy="219457"/>
          </a:xfrm>
          <a:prstGeom prst="rect">
            <a:avLst/>
          </a:prstGeom>
          <a:noFill/>
        </p:spPr>
        <p:txBody>
          <a:bodyPr wrap="square" lIns="91428" tIns="45714" rIns="91428" bIns="45714" rtlCol="0">
            <a:spAutoFit/>
          </a:bodyPr>
          <a:lstStyle/>
          <a:p>
            <a:r>
              <a:rPr lang="en-US" sz="800" dirty="0">
                <a:solidFill>
                  <a:schemeClr val="bg1"/>
                </a:solidFill>
                <a:latin typeface="Harlow Solid Italic" panose="04030604020F02020D02" pitchFamily="82" charset="0"/>
              </a:rPr>
              <a:t>map-illustration-by: Dr. Leslie Jones</a:t>
            </a:r>
            <a:endParaRPr lang="en-US" sz="800" dirty="0">
              <a:solidFill>
                <a:schemeClr val="bg1"/>
              </a:solidFill>
              <a:latin typeface="Harlow Solid Italic" panose="04030604020F02020D02" pitchFamily="82" charset="0"/>
            </a:endParaRPr>
          </a:p>
        </p:txBody>
      </p:sp>
    </p:spTree>
    <p:extLst>
      <p:ext uri="{BB962C8B-B14F-4D97-AF65-F5344CB8AC3E}">
        <p14:creationId xmlns:p14="http://schemas.microsoft.com/office/powerpoint/2010/main" val="10902272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p:txBody>
          <a:bodyPr/>
          <a:lstStyle/>
          <a:p>
            <a:pPr>
              <a:defRPr/>
            </a:pPr>
            <a:fld id="{8F55EFAA-459D-C540-A99B-51BBCBF043E1}" type="slidenum">
              <a:rPr lang="en-US" smtClean="0"/>
              <a:pPr>
                <a:defRPr/>
              </a:pPr>
              <a:t>49</a:t>
            </a:fld>
            <a:endParaRPr lang="en-US" dirty="0"/>
          </a:p>
        </p:txBody>
      </p:sp>
      <p:pic>
        <p:nvPicPr>
          <p:cNvPr id="6" name="Picture 5" descr="Screen Shot 2018-02-16 at 11.05.57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5140" y="1"/>
            <a:ext cx="7176726" cy="5148263"/>
          </a:xfrm>
          <a:prstGeom prst="rect">
            <a:avLst/>
          </a:prstGeom>
        </p:spPr>
      </p:pic>
    </p:spTree>
    <p:extLst>
      <p:ext uri="{BB962C8B-B14F-4D97-AF65-F5344CB8AC3E}">
        <p14:creationId xmlns:p14="http://schemas.microsoft.com/office/powerpoint/2010/main" val="50445877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6590632" y="1537294"/>
            <a:ext cx="2287616" cy="2957308"/>
          </a:xfrm>
        </p:spPr>
        <p:txBody>
          <a:bodyPr/>
          <a:lstStyle/>
          <a:p>
            <a:r>
              <a:rPr lang="en-US" dirty="0"/>
              <a:t>What </a:t>
            </a:r>
            <a:r>
              <a:rPr lang="en-US" b="1" dirty="0" smtClean="0"/>
              <a:t>data</a:t>
            </a:r>
            <a:r>
              <a:rPr lang="en-US" dirty="0" smtClean="0"/>
              <a:t>?</a:t>
            </a:r>
            <a:endParaRPr lang="en-US" dirty="0"/>
          </a:p>
          <a:p>
            <a:r>
              <a:rPr lang="en-US" dirty="0"/>
              <a:t>What </a:t>
            </a:r>
            <a:r>
              <a:rPr lang="en-US" b="1" dirty="0" smtClean="0"/>
              <a:t>methods</a:t>
            </a:r>
            <a:r>
              <a:rPr lang="en-US" dirty="0" smtClean="0"/>
              <a:t>?</a:t>
            </a:r>
            <a:endParaRPr lang="en-US" dirty="0"/>
          </a:p>
          <a:p>
            <a:pPr marL="7937" indent="-7937"/>
            <a:r>
              <a:rPr lang="en-US" dirty="0" smtClean="0"/>
              <a:t>What </a:t>
            </a:r>
            <a:r>
              <a:rPr lang="en-US" b="1" dirty="0" smtClean="0"/>
              <a:t>parameter settings</a:t>
            </a:r>
            <a:r>
              <a:rPr lang="en-US" dirty="0" smtClean="0"/>
              <a:t>?</a:t>
            </a:r>
          </a:p>
          <a:p>
            <a:pPr marL="7937" indent="-7937"/>
            <a:endParaRPr lang="en-US" dirty="0"/>
          </a:p>
          <a:p>
            <a:pPr marL="7937" indent="-7937"/>
            <a:endParaRPr lang="en-US" dirty="0"/>
          </a:p>
          <a:p>
            <a:pPr marL="7937" indent="-7937"/>
            <a:r>
              <a:rPr lang="en-US" dirty="0"/>
              <a:t>Can we </a:t>
            </a:r>
            <a:r>
              <a:rPr lang="en-US" b="1" dirty="0"/>
              <a:t>trust</a:t>
            </a:r>
            <a:r>
              <a:rPr lang="en-US" dirty="0"/>
              <a:t> these data and methods?</a:t>
            </a:r>
          </a:p>
          <a:p>
            <a:endParaRPr lang="en-US" dirty="0"/>
          </a:p>
        </p:txBody>
      </p:sp>
      <p:sp>
        <p:nvSpPr>
          <p:cNvPr id="3" name="Text Placeholder 2"/>
          <p:cNvSpPr>
            <a:spLocks noGrp="1"/>
          </p:cNvSpPr>
          <p:nvPr>
            <p:ph type="body" sz="quarter" idx="10"/>
          </p:nvPr>
        </p:nvSpPr>
        <p:spPr/>
        <p:txBody>
          <a:bodyPr/>
          <a:lstStyle/>
          <a:p>
            <a:r>
              <a:rPr lang="en-US" dirty="0" smtClean="0"/>
              <a:t>Trust in Science</a:t>
            </a:r>
            <a:endParaRPr lang="en-US" dirty="0"/>
          </a:p>
        </p:txBody>
      </p:sp>
      <p:sp>
        <p:nvSpPr>
          <p:cNvPr id="12" name="Text Placeholder 11"/>
          <p:cNvSpPr>
            <a:spLocks noGrp="1"/>
          </p:cNvSpPr>
          <p:nvPr>
            <p:ph type="body" sz="quarter" idx="13"/>
          </p:nvPr>
        </p:nvSpPr>
        <p:spPr/>
        <p:txBody>
          <a:bodyPr/>
          <a:lstStyle/>
          <a:p>
            <a:endParaRPr lang="en-US"/>
          </a:p>
        </p:txBody>
      </p:sp>
      <p:pic>
        <p:nvPicPr>
          <p:cNvPr id="6" name="Picture 2"/>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843" y="1533916"/>
            <a:ext cx="6380627" cy="29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7" name="Rectangle 6"/>
          <p:cNvSpPr/>
          <p:nvPr/>
        </p:nvSpPr>
        <p:spPr>
          <a:xfrm>
            <a:off x="95454" y="4581815"/>
            <a:ext cx="4240235" cy="307754"/>
          </a:xfrm>
          <a:prstGeom prst="rect">
            <a:avLst/>
          </a:prstGeom>
        </p:spPr>
        <p:txBody>
          <a:bodyPr wrap="square" lIns="91418" tIns="45709" rIns="91418" bIns="45709">
            <a:spAutoFit/>
          </a:bodyPr>
          <a:lstStyle/>
          <a:p>
            <a:pPr marL="56432"/>
            <a:r>
              <a:rPr lang="en-US" sz="1400" dirty="0">
                <a:solidFill>
                  <a:srgbClr val="404040"/>
                </a:solidFill>
                <a:latin typeface="Raleway" charset="0"/>
                <a:ea typeface="Raleway" charset="0"/>
                <a:cs typeface="Raleway" charset="0"/>
              </a:rPr>
              <a:t>Smith et al. (2009) Ecology doi:10.1890/08-1815.1 </a:t>
            </a:r>
          </a:p>
        </p:txBody>
      </p:sp>
      <p:sp>
        <p:nvSpPr>
          <p:cNvPr id="8"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5</a:t>
            </a:fld>
            <a:endParaRPr lang="en-US" dirty="0"/>
          </a:p>
        </p:txBody>
      </p:sp>
    </p:spTree>
    <p:extLst>
      <p:ext uri="{BB962C8B-B14F-4D97-AF65-F5344CB8AC3E}">
        <p14:creationId xmlns:p14="http://schemas.microsoft.com/office/powerpoint/2010/main" val="8452715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p:txBody>
          <a:bodyPr/>
          <a:lstStyle/>
          <a:p>
            <a:pPr>
              <a:defRPr/>
            </a:pPr>
            <a:fld id="{8F55EFAA-459D-C540-A99B-51BBCBF043E1}" type="slidenum">
              <a:rPr lang="en-US" smtClean="0"/>
              <a:pPr>
                <a:defRPr/>
              </a:pPr>
              <a:t>50</a:t>
            </a:fld>
            <a:endParaRPr lang="en-US" dirty="0"/>
          </a:p>
        </p:txBody>
      </p:sp>
      <p:pic>
        <p:nvPicPr>
          <p:cNvPr id="6" name="Picture 5" descr="Screen Shot 2018-02-16 at 11.04.59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28417" y="8557"/>
            <a:ext cx="5661210" cy="5139706"/>
          </a:xfrm>
          <a:prstGeom prst="rect">
            <a:avLst/>
          </a:prstGeom>
        </p:spPr>
      </p:pic>
    </p:spTree>
    <p:extLst>
      <p:ext uri="{BB962C8B-B14F-4D97-AF65-F5344CB8AC3E}">
        <p14:creationId xmlns:p14="http://schemas.microsoft.com/office/powerpoint/2010/main" val="238631064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err="1" smtClean="0"/>
              <a:t>Rmarkdown</a:t>
            </a:r>
            <a:r>
              <a:rPr lang="en-US" dirty="0" smtClean="0"/>
              <a:t> as Provenance</a:t>
            </a:r>
            <a:endParaRPr lang="en-US" dirty="0"/>
          </a:p>
        </p:txBody>
      </p:sp>
      <p:sp>
        <p:nvSpPr>
          <p:cNvPr id="4" name="Text Placeholder 3"/>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p:txBody>
          <a:bodyPr/>
          <a:lstStyle/>
          <a:p>
            <a:pPr>
              <a:defRPr/>
            </a:pPr>
            <a:fld id="{8F55EFAA-459D-C540-A99B-51BBCBF043E1}" type="slidenum">
              <a:rPr lang="en-US" smtClean="0"/>
              <a:pPr>
                <a:defRPr/>
              </a:pPr>
              <a:t>51</a:t>
            </a:fld>
            <a:endParaRPr lang="en-US" dirty="0"/>
          </a:p>
        </p:txBody>
      </p:sp>
      <p:pic>
        <p:nvPicPr>
          <p:cNvPr id="6" name="Picture 5" descr="Screen Shot 2018-02-16 at 11.15.18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89100" y="696256"/>
            <a:ext cx="2649240" cy="4269336"/>
          </a:xfrm>
          <a:prstGeom prst="rect">
            <a:avLst/>
          </a:prstGeom>
          <a:ln>
            <a:solidFill>
              <a:schemeClr val="accent2"/>
            </a:solidFill>
          </a:ln>
        </p:spPr>
      </p:pic>
      <p:pic>
        <p:nvPicPr>
          <p:cNvPr id="7" name="Picture 6" descr="Screen Shot 2018-02-16 at 11.14.20 A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657" y="667801"/>
            <a:ext cx="4200005" cy="4296835"/>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96727" y="2275317"/>
            <a:ext cx="853948" cy="991723"/>
          </a:xfrm>
          <a:prstGeom prst="rect">
            <a:avLst/>
          </a:prstGeom>
        </p:spPr>
      </p:pic>
      <p:sp>
        <p:nvSpPr>
          <p:cNvPr id="9" name="Rectangle 8"/>
          <p:cNvSpPr/>
          <p:nvPr/>
        </p:nvSpPr>
        <p:spPr>
          <a:xfrm>
            <a:off x="5638263" y="2481660"/>
            <a:ext cx="216936" cy="599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endParaRPr lang="en-US" sz="3200">
              <a:solidFill>
                <a:srgbClr val="FFFFFF"/>
              </a:solidFill>
              <a:latin typeface="+mn-lt"/>
              <a:ea typeface="+mn-ea"/>
              <a:cs typeface="+mn-cs"/>
              <a:sym typeface="Helvetica Light"/>
            </a:endParaRPr>
          </a:p>
        </p:txBody>
      </p:sp>
    </p:spTree>
    <p:extLst>
      <p:ext uri="{BB962C8B-B14F-4D97-AF65-F5344CB8AC3E}">
        <p14:creationId xmlns:p14="http://schemas.microsoft.com/office/powerpoint/2010/main" val="37673889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smtClean="0"/>
              <a:t>KNB Salmon Data Portal</a:t>
            </a:r>
            <a:endParaRPr lang="en-US" dirty="0"/>
          </a:p>
        </p:txBody>
      </p:sp>
      <p:sp>
        <p:nvSpPr>
          <p:cNvPr id="4" name="Text Placeholder 3"/>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p:txBody>
          <a:bodyPr/>
          <a:lstStyle/>
          <a:p>
            <a:pPr>
              <a:defRPr/>
            </a:pPr>
            <a:fld id="{8F55EFAA-459D-C540-A99B-51BBCBF043E1}" type="slidenum">
              <a:rPr lang="en-US" smtClean="0"/>
              <a:pPr>
                <a:defRPr/>
              </a:pPr>
              <a:t>52</a:t>
            </a:fld>
            <a:endParaRPr lang="en-US" dirty="0"/>
          </a:p>
        </p:txBody>
      </p:sp>
      <p:sp>
        <p:nvSpPr>
          <p:cNvPr id="9" name="Rectangle 8"/>
          <p:cNvSpPr/>
          <p:nvPr/>
        </p:nvSpPr>
        <p:spPr>
          <a:xfrm>
            <a:off x="5638263" y="2481660"/>
            <a:ext cx="216936" cy="599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5" rtlCol="0" anchor="ctr">
            <a:spAutoFit/>
          </a:bodyPr>
          <a:lstStyle/>
          <a:p>
            <a:pPr algn="ctr" defTabSz="825390" fontAlgn="auto">
              <a:spcBef>
                <a:spcPts val="0"/>
              </a:spcBef>
              <a:spcAft>
                <a:spcPts val="0"/>
              </a:spcAft>
            </a:pPr>
            <a:endParaRPr lang="en-US" sz="3200">
              <a:solidFill>
                <a:srgbClr val="FFFFFF"/>
              </a:solidFill>
              <a:latin typeface="+mn-lt"/>
              <a:ea typeface="+mn-ea"/>
              <a:cs typeface="+mn-cs"/>
              <a:sym typeface="Helvetica Light"/>
            </a:endParaRPr>
          </a:p>
        </p:txBody>
      </p:sp>
      <p:pic>
        <p:nvPicPr>
          <p:cNvPr id="12" name="Picture 11" descr="Screen Shot 2018-02-16 at 1.57.22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6031" y="1"/>
            <a:ext cx="8560212" cy="5148263"/>
          </a:xfrm>
          <a:prstGeom prst="rect">
            <a:avLst/>
          </a:prstGeom>
        </p:spPr>
      </p:pic>
    </p:spTree>
    <p:extLst>
      <p:ext uri="{BB962C8B-B14F-4D97-AF65-F5344CB8AC3E}">
        <p14:creationId xmlns:p14="http://schemas.microsoft.com/office/powerpoint/2010/main" val="39002906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pPr algn="ctr"/>
            <a:r>
              <a:rPr lang="en-US" dirty="0" smtClean="0"/>
              <a:t>Providing </a:t>
            </a:r>
            <a:r>
              <a:rPr lang="en-US" b="1" i="1" dirty="0" smtClean="0">
                <a:solidFill>
                  <a:schemeClr val="accent3"/>
                </a:solidFill>
              </a:rPr>
              <a:t>findable</a:t>
            </a:r>
            <a:r>
              <a:rPr lang="en-US" b="1" dirty="0" smtClean="0">
                <a:solidFill>
                  <a:schemeClr val="accent3"/>
                </a:solidFill>
              </a:rPr>
              <a:t>, </a:t>
            </a:r>
            <a:r>
              <a:rPr lang="en-US" b="1" i="1" dirty="0" smtClean="0">
                <a:solidFill>
                  <a:schemeClr val="accent3"/>
                </a:solidFill>
              </a:rPr>
              <a:t>accessible</a:t>
            </a:r>
            <a:r>
              <a:rPr lang="en-US" b="1" dirty="0" smtClean="0">
                <a:solidFill>
                  <a:schemeClr val="accent3"/>
                </a:solidFill>
              </a:rPr>
              <a:t> </a:t>
            </a:r>
            <a:r>
              <a:rPr lang="en-US" dirty="0" smtClean="0"/>
              <a:t>data with </a:t>
            </a:r>
            <a:r>
              <a:rPr lang="en-US" b="1" i="1" dirty="0" smtClean="0">
                <a:solidFill>
                  <a:srgbClr val="3F9897"/>
                </a:solidFill>
              </a:rPr>
              <a:t>interoperable</a:t>
            </a:r>
            <a:r>
              <a:rPr lang="en-US" dirty="0" smtClean="0">
                <a:solidFill>
                  <a:srgbClr val="3F9897"/>
                </a:solidFill>
              </a:rPr>
              <a:t> </a:t>
            </a:r>
            <a:r>
              <a:rPr lang="en-US" dirty="0" smtClean="0"/>
              <a:t>infrastructure enabling long term data </a:t>
            </a:r>
            <a:r>
              <a:rPr lang="en-US" b="1" i="1" dirty="0" smtClean="0">
                <a:solidFill>
                  <a:srgbClr val="3F9897"/>
                </a:solidFill>
              </a:rPr>
              <a:t>reuse</a:t>
            </a:r>
            <a:r>
              <a:rPr lang="en-US" dirty="0" smtClean="0">
                <a:solidFill>
                  <a:srgbClr val="3F9897"/>
                </a:solidFill>
              </a:rPr>
              <a:t> </a:t>
            </a:r>
            <a:r>
              <a:rPr lang="en-US" dirty="0" smtClean="0"/>
              <a:t>for synthesis</a:t>
            </a:r>
            <a:endParaRPr lang="en-US" dirty="0"/>
          </a:p>
        </p:txBody>
      </p:sp>
      <p:sp>
        <p:nvSpPr>
          <p:cNvPr id="4" name="Text Placeholder 3"/>
          <p:cNvSpPr>
            <a:spLocks noGrp="1"/>
          </p:cNvSpPr>
          <p:nvPr>
            <p:ph type="body" sz="quarter" idx="10"/>
          </p:nvPr>
        </p:nvSpPr>
        <p:spPr/>
        <p:txBody>
          <a:bodyPr/>
          <a:lstStyle/>
          <a:p>
            <a:r>
              <a:rPr lang="en-US" dirty="0" smtClean="0"/>
              <a:t>Foundationa</a:t>
            </a:r>
            <a:r>
              <a:rPr lang="en-US" dirty="0"/>
              <a:t>l</a:t>
            </a:r>
            <a:r>
              <a:rPr lang="en-US" dirty="0" smtClean="0"/>
              <a:t> Infrastructure</a:t>
            </a:r>
            <a:endParaRPr lang="en-US" dirty="0"/>
          </a:p>
        </p:txBody>
      </p:sp>
      <p:sp>
        <p:nvSpPr>
          <p:cNvPr id="11" name="Text Placeholder 10"/>
          <p:cNvSpPr>
            <a:spLocks noGrp="1"/>
          </p:cNvSpPr>
          <p:nvPr>
            <p:ph type="body" sz="quarter" idx="13"/>
          </p:nvPr>
        </p:nvSpPr>
        <p:spPr/>
        <p:txBody>
          <a:bodyPr/>
          <a:lstStyle/>
          <a:p>
            <a:endParaRPr lang="en-US"/>
          </a:p>
        </p:txBody>
      </p:sp>
      <p:sp>
        <p:nvSpPr>
          <p:cNvPr id="3" name="Slide Number Placeholder 2"/>
          <p:cNvSpPr>
            <a:spLocks noGrp="1"/>
          </p:cNvSpPr>
          <p:nvPr>
            <p:ph type="sldNum" sz="quarter" idx="4"/>
          </p:nvPr>
        </p:nvSpPr>
        <p:spPr/>
        <p:txBody>
          <a:bodyPr/>
          <a:lstStyle/>
          <a:p>
            <a:fld id="{8F55EFAA-459D-C540-A99B-51BBCBF043E1}" type="slidenum">
              <a:rPr lang="en-US" smtClean="0"/>
              <a:pPr/>
              <a:t>53</a:t>
            </a:fld>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85670" y="2473623"/>
            <a:ext cx="4371236" cy="1490015"/>
          </a:xfrm>
          <a:prstGeom prst="rect">
            <a:avLst/>
          </a:prstGeom>
        </p:spPr>
      </p:pic>
      <p:sp>
        <p:nvSpPr>
          <p:cNvPr id="6" name="TextBox 5"/>
          <p:cNvSpPr txBox="1"/>
          <p:nvPr/>
        </p:nvSpPr>
        <p:spPr>
          <a:xfrm>
            <a:off x="2880733" y="4675780"/>
            <a:ext cx="3382535" cy="322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3" tIns="50793" rIns="50793" bIns="50793" numCol="1" spcCol="38095" rtlCol="0" anchor="ctr">
            <a:spAutoFit/>
          </a:bodyPr>
          <a:lstStyle/>
          <a:p>
            <a:pPr algn="ctr" defTabSz="825390" fontAlgn="auto">
              <a:spcBef>
                <a:spcPts val="0"/>
              </a:spcBef>
              <a:spcAft>
                <a:spcPts val="0"/>
              </a:spcAft>
            </a:pPr>
            <a:r>
              <a:rPr lang="en-US" sz="1400" dirty="0">
                <a:solidFill>
                  <a:srgbClr val="646B7A"/>
                </a:solidFill>
                <a:latin typeface="Raleway" charset="0"/>
                <a:ea typeface="Raleway" charset="0"/>
                <a:cs typeface="Raleway" charset="0"/>
              </a:rPr>
              <a:t>https://www.force11.org/</a:t>
            </a:r>
            <a:r>
              <a:rPr lang="en-US" sz="1400" dirty="0" err="1">
                <a:solidFill>
                  <a:srgbClr val="646B7A"/>
                </a:solidFill>
                <a:latin typeface="Raleway" charset="0"/>
                <a:ea typeface="Raleway" charset="0"/>
                <a:cs typeface="Raleway" charset="0"/>
              </a:rPr>
              <a:t>fairprinciples</a:t>
            </a:r>
            <a:endParaRPr lang="en-US" sz="1400" dirty="0">
              <a:solidFill>
                <a:srgbClr val="646B7A"/>
              </a:solidFill>
              <a:latin typeface="Raleway" charset="0"/>
              <a:ea typeface="Raleway" charset="0"/>
              <a:cs typeface="Raleway" charset="0"/>
              <a:sym typeface="Helvetica Light"/>
            </a:endParaRPr>
          </a:p>
        </p:txBody>
      </p:sp>
    </p:spTree>
    <p:extLst>
      <p:ext uri="{BB962C8B-B14F-4D97-AF65-F5344CB8AC3E}">
        <p14:creationId xmlns:p14="http://schemas.microsoft.com/office/powerpoint/2010/main" val="6273608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Reproducibility Crisis</a:t>
            </a:r>
            <a:endParaRPr lang="en-US" dirty="0"/>
          </a:p>
        </p:txBody>
      </p:sp>
      <p:sp>
        <p:nvSpPr>
          <p:cNvPr id="4" name="Text Placeholder 3"/>
          <p:cNvSpPr>
            <a:spLocks noGrp="1"/>
          </p:cNvSpPr>
          <p:nvPr>
            <p:ph type="body" sz="quarter" idx="13"/>
          </p:nvPr>
        </p:nvSpPr>
        <p:spPr/>
        <p:txBody>
          <a:bodyPr/>
          <a:lstStyle/>
          <a:p>
            <a:endParaRPr lang="en-US"/>
          </a:p>
        </p:txBody>
      </p:sp>
      <p:pic>
        <p:nvPicPr>
          <p:cNvPr id="6" name="Picture 5" descr="effect-size.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65358" y="1260232"/>
            <a:ext cx="4151777" cy="3292229"/>
          </a:xfrm>
          <a:prstGeom prst="rect">
            <a:avLst/>
          </a:prstGeom>
        </p:spPr>
      </p:pic>
      <p:sp>
        <p:nvSpPr>
          <p:cNvPr id="7" name="Shape 1179"/>
          <p:cNvSpPr>
            <a:spLocks noChangeArrowheads="1"/>
          </p:cNvSpPr>
          <p:nvPr/>
        </p:nvSpPr>
        <p:spPr bwMode="auto">
          <a:xfrm rot="5400000">
            <a:off x="1693951" y="-76431"/>
            <a:ext cx="1010571" cy="4022602"/>
          </a:xfrm>
          <a:prstGeom prst="roundRect">
            <a:avLst>
              <a:gd name="adj" fmla="val 9072"/>
            </a:avLst>
          </a:prstGeom>
          <a:solidFill>
            <a:srgbClr val="336799"/>
          </a:solidFill>
          <a:ln>
            <a:noFill/>
          </a:ln>
          <a:extLst>
            <a:ext uri="{91240B29-F687-4f45-9708-019B960494DF}">
              <a14:hiddenLine xmlns:a14="http://schemas.microsoft.com/office/drawing/2010/main" w="12700">
                <a:solidFill>
                  <a:srgbClr val="000000"/>
                </a:solidFill>
                <a:miter lim="400000"/>
                <a:headEnd/>
                <a:tailEnd/>
              </a14:hiddenLine>
            </a:ext>
          </a:extLst>
        </p:spPr>
        <p:txBody>
          <a:bodyPr vert="vert270" lIns="50793" tIns="50793" rIns="50793" bIns="507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5pPr>
            <a:lvl6pPr marL="22860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6pPr>
            <a:lvl7pPr marL="27432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7pPr>
            <a:lvl8pPr marL="32004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8pPr>
            <a:lvl9pPr marL="36576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9pPr>
          </a:lstStyle>
          <a:p>
            <a:pPr algn="ctr">
              <a:defRPr/>
            </a:pPr>
            <a:r>
              <a:rPr lang="en-US" sz="1800" dirty="0">
                <a:solidFill>
                  <a:srgbClr val="FFFFFF"/>
                </a:solidFill>
                <a:latin typeface="Raleway"/>
                <a:cs typeface="Raleway"/>
              </a:rPr>
              <a:t>“Most </a:t>
            </a:r>
            <a:r>
              <a:rPr lang="en-US" sz="1800" dirty="0">
                <a:solidFill>
                  <a:srgbClr val="FFFFFF"/>
                </a:solidFill>
                <a:latin typeface="Raleway"/>
                <a:cs typeface="Raleway"/>
              </a:rPr>
              <a:t>research findings are false </a:t>
            </a:r>
            <a:r>
              <a:rPr lang="en-US" sz="1800" dirty="0">
                <a:solidFill>
                  <a:srgbClr val="FFFFFF"/>
                </a:solidFill>
                <a:latin typeface="Raleway"/>
                <a:cs typeface="Raleway"/>
              </a:rPr>
              <a:t>for </a:t>
            </a:r>
            <a:r>
              <a:rPr lang="en-US" sz="1800" dirty="0">
                <a:solidFill>
                  <a:srgbClr val="FFFFFF"/>
                </a:solidFill>
                <a:latin typeface="Raleway"/>
                <a:cs typeface="Raleway"/>
              </a:rPr>
              <a:t>most research designs </a:t>
            </a:r>
            <a:r>
              <a:rPr lang="en-US" sz="1800" dirty="0">
                <a:solidFill>
                  <a:srgbClr val="FFFFFF"/>
                </a:solidFill>
                <a:latin typeface="Raleway"/>
                <a:cs typeface="Raleway"/>
              </a:rPr>
              <a:t>and for </a:t>
            </a:r>
            <a:r>
              <a:rPr lang="en-US" sz="1800" dirty="0">
                <a:solidFill>
                  <a:srgbClr val="FFFFFF"/>
                </a:solidFill>
                <a:latin typeface="Raleway"/>
                <a:cs typeface="Raleway"/>
              </a:rPr>
              <a:t>most fields</a:t>
            </a:r>
            <a:r>
              <a:rPr lang="en-US" sz="1800" dirty="0">
                <a:solidFill>
                  <a:srgbClr val="FFFFFF"/>
                </a:solidFill>
                <a:latin typeface="Raleway"/>
                <a:cs typeface="Raleway"/>
              </a:rPr>
              <a:t>”</a:t>
            </a:r>
          </a:p>
        </p:txBody>
      </p:sp>
      <p:sp>
        <p:nvSpPr>
          <p:cNvPr id="8" name="Rectangle 7"/>
          <p:cNvSpPr/>
          <p:nvPr/>
        </p:nvSpPr>
        <p:spPr>
          <a:xfrm>
            <a:off x="2441876" y="2494468"/>
            <a:ext cx="1850535" cy="384721"/>
          </a:xfrm>
          <a:prstGeom prst="rect">
            <a:avLst/>
          </a:prstGeom>
        </p:spPr>
        <p:txBody>
          <a:bodyPr wrap="none" lIns="91428" tIns="45714" rIns="91428" bIns="45714">
            <a:spAutoFit/>
          </a:bodyPr>
          <a:lstStyle/>
          <a:p>
            <a:r>
              <a:rPr lang="en-US" dirty="0" smtClean="0">
                <a:solidFill>
                  <a:srgbClr val="646B7A"/>
                </a:solidFill>
              </a:rPr>
              <a:t>Ioannidis, 2005</a:t>
            </a:r>
            <a:endParaRPr lang="en-US" dirty="0">
              <a:solidFill>
                <a:srgbClr val="646B7A"/>
              </a:solidFill>
            </a:endParaRPr>
          </a:p>
        </p:txBody>
      </p:sp>
      <p:sp>
        <p:nvSpPr>
          <p:cNvPr id="9" name="Shape 1178"/>
          <p:cNvSpPr>
            <a:spLocks noChangeArrowheads="1"/>
          </p:cNvSpPr>
          <p:nvPr/>
        </p:nvSpPr>
        <p:spPr bwMode="auto">
          <a:xfrm rot="5400000">
            <a:off x="1696389" y="1539182"/>
            <a:ext cx="1016657" cy="4002643"/>
          </a:xfrm>
          <a:prstGeom prst="roundRect">
            <a:avLst>
              <a:gd name="adj" fmla="val 9072"/>
            </a:avLst>
          </a:prstGeom>
          <a:solidFill>
            <a:srgbClr val="646B7A"/>
          </a:solidFill>
          <a:ln>
            <a:noFill/>
          </a:ln>
          <a:extLst>
            <a:ext uri="{91240B29-F687-4f45-9708-019B960494DF}">
              <a14:hiddenLine xmlns:a14="http://schemas.microsoft.com/office/drawing/2010/main" w="12700">
                <a:solidFill>
                  <a:srgbClr val="000000"/>
                </a:solidFill>
                <a:miter lim="400000"/>
                <a:headEnd/>
                <a:tailEnd/>
              </a14:hiddenLine>
            </a:ext>
          </a:extLst>
        </p:spPr>
        <p:txBody>
          <a:bodyPr vert="vert270" lIns="50793" tIns="50793" rIns="50793" bIns="50793" anchor="ctr"/>
          <a:lstStyle/>
          <a:p>
            <a:pPr algn="ctr">
              <a:defRPr/>
            </a:pPr>
            <a:r>
              <a:rPr lang="en-US" sz="1800" dirty="0">
                <a:solidFill>
                  <a:srgbClr val="FFFFFF"/>
                </a:solidFill>
                <a:latin typeface="Raleway"/>
                <a:cs typeface="Raleway"/>
              </a:rPr>
              <a:t>“Most </a:t>
            </a:r>
            <a:r>
              <a:rPr lang="en-US" sz="1800" dirty="0">
                <a:solidFill>
                  <a:srgbClr val="FFFFFF"/>
                </a:solidFill>
                <a:latin typeface="Raleway"/>
                <a:cs typeface="Raleway"/>
              </a:rPr>
              <a:t>replication effects were smaller than original results”</a:t>
            </a:r>
          </a:p>
        </p:txBody>
      </p:sp>
      <p:sp>
        <p:nvSpPr>
          <p:cNvPr id="10" name="Rectangle 9"/>
          <p:cNvSpPr/>
          <p:nvPr/>
        </p:nvSpPr>
        <p:spPr>
          <a:xfrm>
            <a:off x="351059" y="4114672"/>
            <a:ext cx="3935974" cy="384721"/>
          </a:xfrm>
          <a:prstGeom prst="rect">
            <a:avLst/>
          </a:prstGeom>
        </p:spPr>
        <p:txBody>
          <a:bodyPr wrap="none" lIns="91428" tIns="45714" rIns="91428" bIns="45714">
            <a:spAutoFit/>
          </a:bodyPr>
          <a:lstStyle/>
          <a:p>
            <a:r>
              <a:rPr lang="en-US" dirty="0">
                <a:solidFill>
                  <a:srgbClr val="646B7A"/>
                </a:solidFill>
              </a:rPr>
              <a:t>Open Science Collaboration, </a:t>
            </a:r>
            <a:r>
              <a:rPr lang="en-US" dirty="0" smtClean="0">
                <a:solidFill>
                  <a:srgbClr val="646B7A"/>
                </a:solidFill>
              </a:rPr>
              <a:t>2015</a:t>
            </a:r>
            <a:endParaRPr lang="en-US" dirty="0">
              <a:solidFill>
                <a:srgbClr val="646B7A"/>
              </a:solidFill>
            </a:endParaRPr>
          </a:p>
        </p:txBody>
      </p:sp>
      <p:sp>
        <p:nvSpPr>
          <p:cNvPr id="11" name="Rectangle 10"/>
          <p:cNvSpPr/>
          <p:nvPr/>
        </p:nvSpPr>
        <p:spPr>
          <a:xfrm>
            <a:off x="5295557" y="4764665"/>
            <a:ext cx="2175337" cy="276999"/>
          </a:xfrm>
          <a:prstGeom prst="rect">
            <a:avLst/>
          </a:prstGeom>
        </p:spPr>
        <p:txBody>
          <a:bodyPr wrap="none" lIns="91428" tIns="45714" rIns="91428" bIns="45714">
            <a:spAutoFit/>
          </a:bodyPr>
          <a:lstStyle/>
          <a:p>
            <a:r>
              <a:rPr lang="it-IT" sz="1200" dirty="0">
                <a:solidFill>
                  <a:srgbClr val="646B7A"/>
                </a:solidFill>
                <a:latin typeface="Raleway"/>
                <a:cs typeface="Raleway"/>
              </a:rPr>
              <a:t>d</a:t>
            </a:r>
            <a:r>
              <a:rPr lang="it-IT" sz="1200" dirty="0">
                <a:solidFill>
                  <a:srgbClr val="646B7A"/>
                </a:solidFill>
                <a:latin typeface="Raleway"/>
                <a:cs typeface="Raleway"/>
              </a:rPr>
              <a:t>oi:10.1126</a:t>
            </a:r>
            <a:r>
              <a:rPr lang="it-IT" sz="1200" dirty="0">
                <a:solidFill>
                  <a:srgbClr val="646B7A"/>
                </a:solidFill>
                <a:latin typeface="Raleway"/>
                <a:cs typeface="Raleway"/>
              </a:rPr>
              <a:t>/science.aac4716</a:t>
            </a:r>
            <a:r>
              <a:rPr lang="en-US" sz="1200" dirty="0">
                <a:solidFill>
                  <a:srgbClr val="646B7A"/>
                </a:solidFill>
                <a:latin typeface="Raleway"/>
                <a:cs typeface="Raleway"/>
              </a:rPr>
              <a:t> </a:t>
            </a:r>
            <a:endParaRPr lang="en-US" sz="1200" dirty="0">
              <a:solidFill>
                <a:srgbClr val="646B7A"/>
              </a:solidFill>
              <a:latin typeface="Raleway"/>
              <a:cs typeface="Raleway"/>
            </a:endParaRPr>
          </a:p>
        </p:txBody>
      </p:sp>
      <p:sp>
        <p:nvSpPr>
          <p:cNvPr id="12"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6</a:t>
            </a:fld>
            <a:endParaRPr lang="en-US" dirty="0"/>
          </a:p>
        </p:txBody>
      </p:sp>
    </p:spTree>
    <p:extLst>
      <p:ext uri="{BB962C8B-B14F-4D97-AF65-F5344CB8AC3E}">
        <p14:creationId xmlns:p14="http://schemas.microsoft.com/office/powerpoint/2010/main" val="8754058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National Climate Assessment</a:t>
            </a:r>
            <a:endParaRPr lang="en-US" dirty="0"/>
          </a:p>
        </p:txBody>
      </p:sp>
      <p:sp>
        <p:nvSpPr>
          <p:cNvPr id="4" name="Text Placeholder 3"/>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7</a:t>
            </a:fld>
            <a:endParaRPr lang="en-US" dirty="0"/>
          </a:p>
        </p:txBody>
      </p:sp>
      <p:pic>
        <p:nvPicPr>
          <p:cNvPr id="6" name="Picture 5"/>
          <p:cNvPicPr>
            <a:picLocks noChangeAspect="1"/>
          </p:cNvPicPr>
          <p:nvPr/>
        </p:nvPicPr>
        <p:blipFill>
          <a:blip r:embed="rId3"/>
          <a:stretch>
            <a:fillRect/>
          </a:stretch>
        </p:blipFill>
        <p:spPr>
          <a:xfrm>
            <a:off x="532861" y="1051920"/>
            <a:ext cx="3054227" cy="3949431"/>
          </a:xfrm>
          <a:prstGeom prst="rect">
            <a:avLst/>
          </a:prstGeom>
          <a:ln>
            <a:noFill/>
          </a:ln>
          <a:effectLst>
            <a:outerShdw blurRad="292100" dist="139700" dir="2700000" algn="tl" rotWithShape="0">
              <a:srgbClr val="333333">
                <a:alpha val="65000"/>
              </a:srgbClr>
            </a:outerShdw>
          </a:effectLst>
        </p:spPr>
      </p:pic>
      <p:sp>
        <p:nvSpPr>
          <p:cNvPr id="7" name="Shape 1179"/>
          <p:cNvSpPr>
            <a:spLocks noChangeArrowheads="1"/>
          </p:cNvSpPr>
          <p:nvPr/>
        </p:nvSpPr>
        <p:spPr bwMode="auto">
          <a:xfrm rot="5400000">
            <a:off x="4471839" y="741804"/>
            <a:ext cx="3943491" cy="4572000"/>
          </a:xfrm>
          <a:prstGeom prst="roundRect">
            <a:avLst>
              <a:gd name="adj" fmla="val 2704"/>
            </a:avLst>
          </a:prstGeom>
          <a:solidFill>
            <a:srgbClr val="336799"/>
          </a:solidFill>
          <a:ln>
            <a:noFill/>
          </a:ln>
          <a:extLst>
            <a:ext uri="{91240B29-F687-4f45-9708-019B960494DF}">
              <a14:hiddenLine xmlns:a14="http://schemas.microsoft.com/office/drawing/2010/main" w="12700">
                <a:solidFill>
                  <a:srgbClr val="000000"/>
                </a:solidFill>
                <a:miter lim="400000"/>
                <a:headEnd/>
                <a:tailEnd/>
              </a14:hiddenLine>
            </a:ext>
          </a:extLst>
        </p:spPr>
        <p:txBody>
          <a:bodyPr vert="vert270" wrap="square" lIns="0" tIns="91428" rIns="0" bIns="118856"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5pPr>
            <a:lvl6pPr marL="22860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6pPr>
            <a:lvl7pPr marL="27432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7pPr>
            <a:lvl8pPr marL="32004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8pPr>
            <a:lvl9pPr marL="36576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9pPr>
          </a:lstStyle>
          <a:p>
            <a:pPr>
              <a:defRPr/>
            </a:pPr>
            <a:r>
              <a:rPr lang="en-US" sz="2200" dirty="0">
                <a:solidFill>
                  <a:srgbClr val="FFFFFF"/>
                </a:solidFill>
                <a:latin typeface="Raleway"/>
                <a:cs typeface="Raleway"/>
              </a:rPr>
              <a:t>“This report is the result of a </a:t>
            </a:r>
            <a:r>
              <a:rPr lang="en-US" sz="2200" b="1" dirty="0">
                <a:solidFill>
                  <a:srgbClr val="FFFFFF"/>
                </a:solidFill>
                <a:latin typeface="Raleway"/>
                <a:cs typeface="Raleway"/>
              </a:rPr>
              <a:t>three-year </a:t>
            </a:r>
            <a:r>
              <a:rPr lang="en-US" sz="2200" dirty="0">
                <a:solidFill>
                  <a:srgbClr val="FFFFFF"/>
                </a:solidFill>
                <a:latin typeface="Raleway"/>
                <a:cs typeface="Raleway"/>
              </a:rPr>
              <a:t>analytical effort by a team of </a:t>
            </a:r>
            <a:r>
              <a:rPr lang="en-US" sz="2200" b="1" dirty="0">
                <a:solidFill>
                  <a:srgbClr val="FFFFFF"/>
                </a:solidFill>
                <a:latin typeface="Raleway"/>
                <a:cs typeface="Raleway"/>
              </a:rPr>
              <a:t>over 300 experts</a:t>
            </a:r>
            <a:r>
              <a:rPr lang="en-US" sz="2200" dirty="0">
                <a:solidFill>
                  <a:srgbClr val="FFFFFF"/>
                </a:solidFill>
                <a:latin typeface="Raleway"/>
                <a:cs typeface="Raleway"/>
              </a:rPr>
              <a:t>, overseen by a broadly constituted Federal Advisory Committee of </a:t>
            </a:r>
            <a:r>
              <a:rPr lang="en-US" sz="2200" b="1" dirty="0">
                <a:solidFill>
                  <a:srgbClr val="FFFFFF"/>
                </a:solidFill>
                <a:latin typeface="Raleway"/>
                <a:cs typeface="Raleway"/>
              </a:rPr>
              <a:t>60 members</a:t>
            </a:r>
            <a:r>
              <a:rPr lang="en-US" sz="2200" dirty="0">
                <a:solidFill>
                  <a:srgbClr val="FFFFFF"/>
                </a:solidFill>
                <a:latin typeface="Raleway"/>
                <a:cs typeface="Raleway"/>
              </a:rPr>
              <a:t>. It was developed from information and analyses gathered in over 70 workshops and listening sessions held across the country.”</a:t>
            </a:r>
          </a:p>
        </p:txBody>
      </p:sp>
    </p:spTree>
    <p:extLst>
      <p:ext uri="{BB962C8B-B14F-4D97-AF65-F5344CB8AC3E}">
        <p14:creationId xmlns:p14="http://schemas.microsoft.com/office/powerpoint/2010/main" val="8450246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rtinez-maker-standingon-shoulders-460x345.jpg"/>
          <p:cNvPicPr>
            <a:picLocks noChangeAspect="1"/>
          </p:cNvPicPr>
          <p:nvPr/>
        </p:nvPicPr>
        <p:blipFill>
          <a:blip r:embed="rId3">
            <a:alphaModFix amt="18000"/>
            <a:extLst>
              <a:ext uri="{28A0092B-C50C-407E-A947-70E740481C1C}">
                <a14:useLocalDpi xmlns:a14="http://schemas.microsoft.com/office/drawing/2010/main"/>
              </a:ext>
            </a:extLst>
          </a:blip>
          <a:stretch>
            <a:fillRect/>
          </a:stretch>
        </p:blipFill>
        <p:spPr>
          <a:xfrm>
            <a:off x="850565" y="3026543"/>
            <a:ext cx="2530861" cy="1898146"/>
          </a:xfrm>
          <a:prstGeom prst="rect">
            <a:avLst/>
          </a:prstGeom>
        </p:spPr>
      </p:pic>
      <p:sp>
        <p:nvSpPr>
          <p:cNvPr id="6" name="Content Placeholder 5"/>
          <p:cNvSpPr>
            <a:spLocks noGrp="1"/>
          </p:cNvSpPr>
          <p:nvPr>
            <p:ph sz="quarter" idx="11"/>
          </p:nvPr>
        </p:nvSpPr>
        <p:spPr/>
        <p:txBody>
          <a:bodyPr/>
          <a:lstStyle/>
          <a:p>
            <a:r>
              <a:rPr lang="en-US" dirty="0"/>
              <a:t>F</a:t>
            </a:r>
            <a:r>
              <a:rPr lang="en-US" dirty="0" smtClean="0"/>
              <a:t>acilitate transparency by </a:t>
            </a:r>
            <a:r>
              <a:rPr lang="en-US" b="1" dirty="0"/>
              <a:t>capturing</a:t>
            </a:r>
            <a:r>
              <a:rPr lang="en-US" dirty="0"/>
              <a:t> and </a:t>
            </a:r>
            <a:r>
              <a:rPr lang="en-US" b="1" dirty="0"/>
              <a:t>communicating</a:t>
            </a:r>
            <a:r>
              <a:rPr lang="en-US" dirty="0"/>
              <a:t> scientific workflows</a:t>
            </a:r>
          </a:p>
          <a:p>
            <a:endParaRPr lang="en-US" dirty="0" smtClean="0"/>
          </a:p>
          <a:p>
            <a:r>
              <a:rPr lang="en-US" dirty="0" smtClean="0"/>
              <a:t>Increase </a:t>
            </a:r>
            <a:r>
              <a:rPr lang="en-US" b="1" dirty="0" smtClean="0"/>
              <a:t>trust in science</a:t>
            </a:r>
            <a:endParaRPr lang="en-US" b="1" dirty="0"/>
          </a:p>
          <a:p>
            <a:endParaRPr lang="en-US" dirty="0"/>
          </a:p>
        </p:txBody>
      </p:sp>
      <p:sp>
        <p:nvSpPr>
          <p:cNvPr id="3" name="Text Placeholder 2"/>
          <p:cNvSpPr>
            <a:spLocks noGrp="1"/>
          </p:cNvSpPr>
          <p:nvPr>
            <p:ph type="body" sz="quarter" idx="10"/>
          </p:nvPr>
        </p:nvSpPr>
        <p:spPr/>
        <p:txBody>
          <a:bodyPr/>
          <a:lstStyle/>
          <a:p>
            <a:r>
              <a:rPr lang="en-US" dirty="0" smtClean="0"/>
              <a:t>Computational Reproducibility</a:t>
            </a:r>
            <a:endParaRPr lang="en-US" dirty="0"/>
          </a:p>
        </p:txBody>
      </p:sp>
      <p:sp>
        <p:nvSpPr>
          <p:cNvPr id="7" name="Content Placeholder 6"/>
          <p:cNvSpPr>
            <a:spLocks noGrp="1"/>
          </p:cNvSpPr>
          <p:nvPr>
            <p:ph sz="quarter" idx="12"/>
          </p:nvPr>
        </p:nvSpPr>
        <p:spPr/>
        <p:txBody>
          <a:bodyPr/>
          <a:lstStyle/>
          <a:p>
            <a:r>
              <a:rPr lang="en-US" b="1" dirty="0" smtClean="0"/>
              <a:t>Stand </a:t>
            </a:r>
            <a:r>
              <a:rPr lang="en-US" b="1" dirty="0"/>
              <a:t>on the shoulders of giants </a:t>
            </a:r>
            <a:r>
              <a:rPr lang="en-US" dirty="0"/>
              <a:t>(build on work that came before)</a:t>
            </a:r>
          </a:p>
          <a:p>
            <a:endParaRPr lang="en-US" dirty="0"/>
          </a:p>
          <a:p>
            <a:endParaRPr lang="en-US" dirty="0"/>
          </a:p>
          <a:p>
            <a:r>
              <a:rPr lang="en-US" dirty="0"/>
              <a:t>Give credit for that </a:t>
            </a:r>
            <a:r>
              <a:rPr lang="en-US" b="1" dirty="0"/>
              <a:t>secondary</a:t>
            </a:r>
            <a:r>
              <a:rPr lang="en-US" dirty="0"/>
              <a:t> </a:t>
            </a:r>
            <a:r>
              <a:rPr lang="en-US" dirty="0" smtClean="0"/>
              <a:t>usage enabling </a:t>
            </a:r>
            <a:r>
              <a:rPr lang="en-US" b="1" dirty="0" smtClean="0"/>
              <a:t>easy attribution</a:t>
            </a:r>
            <a:endParaRPr lang="en-US" b="1" dirty="0"/>
          </a:p>
          <a:p>
            <a:endParaRPr lang="en-US" dirty="0"/>
          </a:p>
        </p:txBody>
      </p:sp>
      <p:sp>
        <p:nvSpPr>
          <p:cNvPr id="8" name="Text Placeholder 7"/>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8</a:t>
            </a:fld>
            <a:endParaRPr lang="en-US" dirty="0"/>
          </a:p>
        </p:txBody>
      </p:sp>
    </p:spTree>
    <p:extLst>
      <p:ext uri="{BB962C8B-B14F-4D97-AF65-F5344CB8AC3E}">
        <p14:creationId xmlns:p14="http://schemas.microsoft.com/office/powerpoint/2010/main" val="12813227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39539" y="948742"/>
            <a:ext cx="6925617" cy="3900078"/>
          </a:xfrm>
          <a:prstGeom prst="rect">
            <a:avLst/>
          </a:prstGeom>
        </p:spPr>
        <p:txBody>
          <a:bodyPr lIns="34295" tIns="17148" rIns="34295" bIns="17148"/>
          <a:lstStyle>
            <a:defPPr>
              <a:defRPr lang="en-US"/>
            </a:defPPr>
            <a:lvl1pPr algn="l" defTabSz="309645" rtl="0" eaLnBrk="0" fontAlgn="base" hangingPunct="0">
              <a:spcBef>
                <a:spcPct val="0"/>
              </a:spcBef>
              <a:spcAft>
                <a:spcPct val="0"/>
              </a:spcAft>
              <a:defRPr sz="1900" kern="1200">
                <a:solidFill>
                  <a:srgbClr val="F2F1F3"/>
                </a:solidFill>
                <a:latin typeface="Work Sans" charset="0"/>
                <a:ea typeface="ＭＳ Ｐゴシック" charset="0"/>
                <a:cs typeface="Work Sans" charset="0"/>
                <a:sym typeface="Work Sans" charset="0"/>
              </a:defRPr>
            </a:lvl1pPr>
            <a:lvl2pPr marL="171496" indent="-85748"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2pPr>
            <a:lvl3pPr marL="342991" indent="-171496"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3pPr>
            <a:lvl4pPr marL="514487" indent="-257244"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4pPr>
            <a:lvl5pPr marL="685983" indent="-342991"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5pPr>
            <a:lvl6pPr marL="857479"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6pPr>
            <a:lvl7pPr marL="1028974"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7pPr>
            <a:lvl8pPr marL="1200470"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8pPr>
            <a:lvl9pPr marL="1371966"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9pPr>
          </a:lstStyle>
          <a:p>
            <a:pPr>
              <a:lnSpc>
                <a:spcPct val="120000"/>
              </a:lnSpc>
              <a:spcBef>
                <a:spcPts val="1200"/>
              </a:spcBef>
            </a:pPr>
            <a:r>
              <a:rPr lang="en-US" sz="2000" dirty="0">
                <a:solidFill>
                  <a:srgbClr val="646B7A"/>
                </a:solidFill>
                <a:latin typeface="Raleway"/>
                <a:cs typeface="Raleway"/>
              </a:rPr>
              <a:t>Preserve the data </a:t>
            </a:r>
          </a:p>
          <a:p>
            <a:pPr>
              <a:lnSpc>
                <a:spcPct val="120000"/>
              </a:lnSpc>
              <a:spcBef>
                <a:spcPts val="1200"/>
              </a:spcBef>
            </a:pPr>
            <a:r>
              <a:rPr lang="en-US" sz="2000" dirty="0">
                <a:solidFill>
                  <a:srgbClr val="646B7A"/>
                </a:solidFill>
                <a:latin typeface="Raleway"/>
                <a:cs typeface="Raleway"/>
              </a:rPr>
              <a:t>Preserve the software workflow</a:t>
            </a:r>
          </a:p>
          <a:p>
            <a:pPr>
              <a:lnSpc>
                <a:spcPct val="120000"/>
              </a:lnSpc>
              <a:spcBef>
                <a:spcPts val="1200"/>
              </a:spcBef>
            </a:pPr>
            <a:r>
              <a:rPr lang="en-US" sz="2000" dirty="0">
                <a:solidFill>
                  <a:srgbClr val="646B7A"/>
                </a:solidFill>
                <a:latin typeface="Raleway"/>
                <a:cs typeface="Raleway"/>
              </a:rPr>
              <a:t>Document what you did</a:t>
            </a:r>
          </a:p>
          <a:p>
            <a:pPr>
              <a:lnSpc>
                <a:spcPct val="120000"/>
              </a:lnSpc>
              <a:spcBef>
                <a:spcPts val="1200"/>
              </a:spcBef>
            </a:pPr>
            <a:r>
              <a:rPr lang="en-US" sz="2000" dirty="0">
                <a:solidFill>
                  <a:srgbClr val="646B7A"/>
                </a:solidFill>
                <a:latin typeface="Raleway"/>
                <a:cs typeface="Raleway"/>
              </a:rPr>
              <a:t>Describe how to interpret it all</a:t>
            </a:r>
          </a:p>
        </p:txBody>
      </p:sp>
      <p:sp>
        <p:nvSpPr>
          <p:cNvPr id="12" name="Text Placeholder 11"/>
          <p:cNvSpPr>
            <a:spLocks noGrp="1"/>
          </p:cNvSpPr>
          <p:nvPr>
            <p:ph type="body" sz="quarter" idx="14"/>
          </p:nvPr>
        </p:nvSpPr>
        <p:spPr>
          <a:prstGeom prst="rect">
            <a:avLst/>
          </a:prstGeom>
        </p:spPr>
        <p:txBody>
          <a:bodyPr/>
          <a:lstStyle/>
          <a:p>
            <a:r>
              <a:rPr lang="en-US" dirty="0" smtClean="0"/>
              <a:t>Practical Reproducibility</a:t>
            </a:r>
            <a:endParaRPr lang="en-US" dirty="0"/>
          </a:p>
        </p:txBody>
      </p:sp>
      <p:sp>
        <p:nvSpPr>
          <p:cNvPr id="17" name="Shape 299"/>
          <p:cNvSpPr>
            <a:spLocks noChangeAspect="1"/>
          </p:cNvSpPr>
          <p:nvPr/>
        </p:nvSpPr>
        <p:spPr bwMode="auto">
          <a:xfrm>
            <a:off x="1011001" y="886872"/>
            <a:ext cx="548283" cy="548640"/>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3" tIns="19053" rIns="19053" bIns="19053"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18" name="Shape 299"/>
          <p:cNvSpPr>
            <a:spLocks noChangeAspect="1"/>
          </p:cNvSpPr>
          <p:nvPr/>
        </p:nvSpPr>
        <p:spPr bwMode="auto">
          <a:xfrm>
            <a:off x="1011001" y="1648658"/>
            <a:ext cx="548283" cy="548640"/>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3" tIns="19053" rIns="19053" bIns="19053"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19" name="Shape 299"/>
          <p:cNvSpPr>
            <a:spLocks noChangeAspect="1"/>
          </p:cNvSpPr>
          <p:nvPr/>
        </p:nvSpPr>
        <p:spPr bwMode="auto">
          <a:xfrm>
            <a:off x="1011001" y="2410444"/>
            <a:ext cx="548283" cy="548640"/>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3" tIns="19053" rIns="19053" bIns="19053"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20" name="Shape 299"/>
          <p:cNvSpPr>
            <a:spLocks noChangeAspect="1"/>
          </p:cNvSpPr>
          <p:nvPr/>
        </p:nvSpPr>
        <p:spPr bwMode="auto">
          <a:xfrm>
            <a:off x="1011001" y="3172230"/>
            <a:ext cx="548283" cy="548640"/>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3" tIns="19053" rIns="19053" bIns="19053"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21" name="Shape 299"/>
          <p:cNvSpPr>
            <a:spLocks noChangeAspect="1"/>
          </p:cNvSpPr>
          <p:nvPr/>
        </p:nvSpPr>
        <p:spPr bwMode="auto">
          <a:xfrm>
            <a:off x="1011001" y="3934017"/>
            <a:ext cx="548283" cy="548640"/>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3" tIns="19053" rIns="19053" bIns="19053"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10" name="Slide Number Placeholder 4"/>
          <p:cNvSpPr>
            <a:spLocks noGrp="1"/>
          </p:cNvSpPr>
          <p:nvPr>
            <p:ph type="sldNum" sz="quarter" idx="4"/>
          </p:nvPr>
        </p:nvSpPr>
        <p:spPr>
          <a:xfrm>
            <a:off x="8849663" y="4922687"/>
            <a:ext cx="160734" cy="171609"/>
          </a:xfrm>
        </p:spPr>
        <p:txBody>
          <a:bodyPr/>
          <a:lstStyle/>
          <a:p>
            <a:pPr>
              <a:defRPr/>
            </a:pPr>
            <a:fld id="{8F55EFAA-459D-C540-A99B-51BBCBF043E1}" type="slidenum">
              <a:rPr lang="en-US" smtClean="0"/>
              <a:pPr>
                <a:defRPr/>
              </a:pPr>
              <a:t>9</a:t>
            </a:fld>
            <a:endParaRPr lang="en-US" dirty="0"/>
          </a:p>
        </p:txBody>
      </p:sp>
      <p:pic>
        <p:nvPicPr>
          <p:cNvPr id="11" name="Picture 10" descr="knb-logo-til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15495" y="3460346"/>
            <a:ext cx="914400" cy="914400"/>
          </a:xfrm>
          <a:prstGeom prst="rect">
            <a:avLst/>
          </a:prstGeom>
        </p:spPr>
      </p:pic>
      <p:pic>
        <p:nvPicPr>
          <p:cNvPr id="13" name="Picture 1" descr="DataONE_LOGO_Transparent.tif"/>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29121" y="3574646"/>
            <a:ext cx="2867486"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14676" y="3460346"/>
            <a:ext cx="1664676" cy="914400"/>
          </a:xfrm>
          <a:prstGeom prst="rect">
            <a:avLst/>
          </a:prstGeom>
        </p:spPr>
      </p:pic>
    </p:spTree>
    <p:extLst>
      <p:ext uri="{BB962C8B-B14F-4D97-AF65-F5344CB8AC3E}">
        <p14:creationId xmlns:p14="http://schemas.microsoft.com/office/powerpoint/2010/main" val="5844898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DataONE Template 2017">
      <a:dk1>
        <a:srgbClr val="646B51"/>
      </a:dk1>
      <a:lt1>
        <a:srgbClr val="FFFFFF"/>
      </a:lt1>
      <a:dk2>
        <a:srgbClr val="646B51"/>
      </a:dk2>
      <a:lt2>
        <a:srgbClr val="DCDEE0"/>
      </a:lt2>
      <a:accent1>
        <a:srgbClr val="D4550F"/>
      </a:accent1>
      <a:accent2>
        <a:srgbClr val="357098"/>
      </a:accent2>
      <a:accent3>
        <a:srgbClr val="3F9897"/>
      </a:accent3>
      <a:accent4>
        <a:srgbClr val="6397C8"/>
      </a:accent4>
      <a:accent5>
        <a:srgbClr val="609E9E"/>
      </a:accent5>
      <a:accent6>
        <a:srgbClr val="7095BA"/>
      </a:accent6>
      <a:hlink>
        <a:srgbClr val="357098"/>
      </a:hlink>
      <a:folHlink>
        <a:srgbClr val="357098"/>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2494</TotalTime>
  <Words>2523</Words>
  <Application>Microsoft Macintosh PowerPoint</Application>
  <PresentationFormat>Custom</PresentationFormat>
  <Paragraphs>459</Paragraphs>
  <Slides>53</Slides>
  <Notes>32</Notes>
  <HiddenSlides>0</HiddenSlides>
  <MMClips>0</MMClips>
  <ScaleCrop>false</ScaleCrop>
  <HeadingPairs>
    <vt:vector size="4" baseType="variant">
      <vt:variant>
        <vt:lpstr>Theme</vt:lpstr>
      </vt:variant>
      <vt:variant>
        <vt:i4>3</vt:i4>
      </vt:variant>
      <vt:variant>
        <vt:lpstr>Slide Titles</vt:lpstr>
      </vt:variant>
      <vt:variant>
        <vt:i4>53</vt:i4>
      </vt:variant>
    </vt:vector>
  </HeadingPairs>
  <TitlesOfParts>
    <vt:vector size="56" baseType="lpstr">
      <vt:lpstr>White</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Ships with an R package</vt:lpstr>
      <vt:lpstr>Parsing Reproducibility</vt:lpstr>
      <vt:lpstr>Simplifying Computational Reproducibility in Whole Tale </vt:lpstr>
      <vt:lpstr>What exactly is (in) a Tale?</vt:lpstr>
      <vt:lpstr>PowerPoint Presentation</vt:lpstr>
      <vt:lpstr>PowerPoint Presentation</vt:lpstr>
      <vt:lpstr>PowerPoint Presentation</vt:lpstr>
      <vt:lpstr>PowerPoint Presentation</vt:lpstr>
      <vt:lpstr>PowerPoint Presentation</vt:lpstr>
      <vt:lpstr>Whole Tale Forecast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Matthew Jones</cp:lastModifiedBy>
  <cp:revision>369</cp:revision>
  <dcterms:modified xsi:type="dcterms:W3CDTF">2019-10-11T17:10:30Z</dcterms:modified>
  <cp:category/>
</cp:coreProperties>
</file>